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omments/comment1.xml" ContentType="application/vnd.openxmlformats-officedocument.presentationml.comments+xml"/>
  <Override PartName="/ppt/tags/tag3.xml" ContentType="application/vnd.openxmlformats-officedocument.presentationml.tags+xml"/>
  <Override PartName="/ppt/comments/comment2.xml" ContentType="application/vnd.openxmlformats-officedocument.presentationml.comments+xml"/>
  <Override PartName="/ppt/tags/tag4.xml" ContentType="application/vnd.openxmlformats-officedocument.presentationml.tags+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18" r:id="rId5"/>
    <p:sldId id="319" r:id="rId6"/>
    <p:sldId id="325" r:id="rId7"/>
    <p:sldId id="317" r:id="rId8"/>
    <p:sldId id="321" r:id="rId9"/>
    <p:sldId id="296" r:id="rId10"/>
    <p:sldId id="322" r:id="rId11"/>
    <p:sldId id="298" r:id="rId12"/>
    <p:sldId id="294" r:id="rId13"/>
    <p:sldId id="305" r:id="rId14"/>
    <p:sldId id="306" r:id="rId15"/>
    <p:sldId id="311" r:id="rId16"/>
    <p:sldId id="323" r:id="rId17"/>
    <p:sldId id="324" r:id="rId18"/>
    <p:sldId id="312" r:id="rId19"/>
    <p:sldId id="315" r:id="rId20"/>
    <p:sldId id="307" r:id="rId21"/>
    <p:sldId id="270" r:id="rId22"/>
    <p:sldId id="281" r:id="rId23"/>
    <p:sldId id="286" r:id="rId24"/>
    <p:sldId id="32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0FCDAC-BD8B-4485-9CEF-9FB8D0B9D020}">
          <p14:sldIdLst>
            <p14:sldId id="318"/>
            <p14:sldId id="319"/>
            <p14:sldId id="325"/>
            <p14:sldId id="317"/>
            <p14:sldId id="321"/>
            <p14:sldId id="296"/>
            <p14:sldId id="322"/>
          </p14:sldIdLst>
        </p14:section>
        <p14:section name="Literacy Skills" id="{7F2FFEEE-253E-4FAC-A83D-57BBF3617FFF}">
          <p14:sldIdLst>
            <p14:sldId id="298"/>
            <p14:sldId id="294"/>
            <p14:sldId id="305"/>
            <p14:sldId id="306"/>
            <p14:sldId id="311"/>
            <p14:sldId id="323"/>
            <p14:sldId id="324"/>
            <p14:sldId id="312"/>
            <p14:sldId id="315"/>
            <p14:sldId id="307"/>
            <p14:sldId id="270"/>
            <p14:sldId id="281"/>
            <p14:sldId id="286"/>
            <p14:sldId id="32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Lummis" initials="ML" lastIdx="2" clrIdx="0">
    <p:extLst>
      <p:ext uri="{19B8F6BF-5375-455C-9EA6-DF929625EA0E}">
        <p15:presenceInfo xmlns:p15="http://schemas.microsoft.com/office/powerpoint/2012/main" userId="S::Melissa.Lummis@cobbk12.org::b7d6c510-8942-4b52-9d60-985fff7864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0A2"/>
    <a:srgbClr val="E7E6E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0B638-E2FF-48BB-AC94-71CE7E15E146}" v="967" dt="2020-07-24T22:54:08.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8" autoAdjust="0"/>
    <p:restoredTop sz="93271" autoAdjust="0"/>
  </p:normalViewPr>
  <p:slideViewPr>
    <p:cSldViewPr snapToGrid="0">
      <p:cViewPr varScale="1">
        <p:scale>
          <a:sx n="74" d="100"/>
          <a:sy n="74" d="100"/>
        </p:scale>
        <p:origin x="110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20T15:06:47.094" idx="2">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27T14:28:19.417" idx="1">
    <p:pos x="10" y="10"/>
    <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4T19:08:00.284"/>
    </inkml:context>
    <inkml:brush xml:id="br0">
      <inkml:brushProperty name="width" value="0.1" units="cm"/>
      <inkml:brushProperty name="height" value="0.1" units="cm"/>
      <inkml:brushProperty name="color" value="#FF4E00"/>
      <inkml:brushProperty name="ignorePressure" value="1"/>
      <inkml:brushProperty name="inkEffects" value="rainbow"/>
      <inkml:brushProperty name="anchorX" value="-4996.82617"/>
      <inkml:brushProperty name="anchorY" value="-2223.94434"/>
      <inkml:brushProperty name="scaleFactor" value="0.5"/>
    </inkml:brush>
  </inkml:definitions>
  <inkml:trace contextRef="#ctx0" brushRef="#br0">1 1,'0'0,"0"0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2A0DBA-3283-4897-A85E-4617049A6064}" type="datetimeFigureOut">
              <a:rPr lang="en-US" smtClean="0"/>
              <a:t>7/27/2020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ECEC3-9827-42A5-B006-778217408F61}" type="slidenum">
              <a:rPr lang="en-US" smtClean="0"/>
              <a:t>‹#›</a:t>
            </a:fld>
            <a:endParaRPr lang="en-US"/>
          </a:p>
        </p:txBody>
      </p:sp>
    </p:spTree>
    <p:extLst>
      <p:ext uri="{BB962C8B-B14F-4D97-AF65-F5344CB8AC3E}">
        <p14:creationId xmlns:p14="http://schemas.microsoft.com/office/powerpoint/2010/main" val="273203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atin typeface="Times New Roman" panose="020206030504050203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D15A4C25-DA16-4F03-8415-3AF55BF54E9B}"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3951483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5A4C25-DA16-4F03-8415-3AF55BF54E9B}"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139340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a:prstGeom prst="rect">
            <a:avLst/>
          </a:prstGeom>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5A4C25-DA16-4F03-8415-3AF55BF54E9B}"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152215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5A4C25-DA16-4F03-8415-3AF55BF54E9B}"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3754673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25" name="Group 24"/>
          <p:cNvGrpSpPr/>
          <p:nvPr userDrawn="1"/>
        </p:nvGrpSpPr>
        <p:grpSpPr>
          <a:xfrm>
            <a:off x="3111304" y="1460593"/>
            <a:ext cx="2921396" cy="3936814"/>
            <a:chOff x="2827338" y="125413"/>
            <a:chExt cx="6537325" cy="6607175"/>
          </a:xfrm>
          <a:solidFill>
            <a:schemeClr val="bg1">
              <a:lumMod val="85000"/>
            </a:schemeClr>
          </a:solidFill>
        </p:grpSpPr>
        <p:sp>
          <p:nvSpPr>
            <p:cNvPr id="10" name="Freeform 5"/>
            <p:cNvSpPr>
              <a:spLocks noEditPoints="1"/>
            </p:cNvSpPr>
            <p:nvPr userDrawn="1"/>
          </p:nvSpPr>
          <p:spPr bwMode="auto">
            <a:xfrm>
              <a:off x="4203701" y="1441451"/>
              <a:ext cx="3784600" cy="3975100"/>
            </a:xfrm>
            <a:custGeom>
              <a:avLst/>
              <a:gdLst>
                <a:gd name="T0" fmla="*/ 891 w 1186"/>
                <a:gd name="T1" fmla="*/ 705 h 1232"/>
                <a:gd name="T2" fmla="*/ 980 w 1186"/>
                <a:gd name="T3" fmla="*/ 804 h 1232"/>
                <a:gd name="T4" fmla="*/ 1032 w 1186"/>
                <a:gd name="T5" fmla="*/ 835 h 1232"/>
                <a:gd name="T6" fmla="*/ 818 w 1186"/>
                <a:gd name="T7" fmla="*/ 924 h 1232"/>
                <a:gd name="T8" fmla="*/ 718 w 1186"/>
                <a:gd name="T9" fmla="*/ 835 h 1232"/>
                <a:gd name="T10" fmla="*/ 875 w 1186"/>
                <a:gd name="T11" fmla="*/ 1021 h 1232"/>
                <a:gd name="T12" fmla="*/ 750 w 1186"/>
                <a:gd name="T13" fmla="*/ 1170 h 1232"/>
                <a:gd name="T14" fmla="*/ 624 w 1186"/>
                <a:gd name="T15" fmla="*/ 1044 h 1232"/>
                <a:gd name="T16" fmla="*/ 750 w 1186"/>
                <a:gd name="T17" fmla="*/ 62 h 1232"/>
                <a:gd name="T18" fmla="*/ 875 w 1186"/>
                <a:gd name="T19" fmla="*/ 211 h 1232"/>
                <a:gd name="T20" fmla="*/ 781 w 1186"/>
                <a:gd name="T21" fmla="*/ 397 h 1232"/>
                <a:gd name="T22" fmla="*/ 1032 w 1186"/>
                <a:gd name="T23" fmla="*/ 397 h 1232"/>
                <a:gd name="T24" fmla="*/ 847 w 1186"/>
                <a:gd name="T25" fmla="*/ 483 h 1232"/>
                <a:gd name="T26" fmla="*/ 1068 w 1186"/>
                <a:gd name="T27" fmla="*/ 527 h 1232"/>
                <a:gd name="T28" fmla="*/ 436 w 1186"/>
                <a:gd name="T29" fmla="*/ 1170 h 1232"/>
                <a:gd name="T30" fmla="*/ 311 w 1186"/>
                <a:gd name="T31" fmla="*/ 1021 h 1232"/>
                <a:gd name="T32" fmla="*/ 405 w 1186"/>
                <a:gd name="T33" fmla="*/ 835 h 1232"/>
                <a:gd name="T34" fmla="*/ 154 w 1186"/>
                <a:gd name="T35" fmla="*/ 835 h 1232"/>
                <a:gd name="T36" fmla="*/ 206 w 1186"/>
                <a:gd name="T37" fmla="*/ 804 h 1232"/>
                <a:gd name="T38" fmla="*/ 295 w 1186"/>
                <a:gd name="T39" fmla="*/ 705 h 1232"/>
                <a:gd name="T40" fmla="*/ 118 w 1186"/>
                <a:gd name="T41" fmla="*/ 527 h 1232"/>
                <a:gd name="T42" fmla="*/ 339 w 1186"/>
                <a:gd name="T43" fmla="*/ 483 h 1232"/>
                <a:gd name="T44" fmla="*/ 154 w 1186"/>
                <a:gd name="T45" fmla="*/ 397 h 1232"/>
                <a:gd name="T46" fmla="*/ 368 w 1186"/>
                <a:gd name="T47" fmla="*/ 308 h 1232"/>
                <a:gd name="T48" fmla="*/ 468 w 1186"/>
                <a:gd name="T49" fmla="*/ 397 h 1232"/>
                <a:gd name="T50" fmla="*/ 311 w 1186"/>
                <a:gd name="T51" fmla="*/ 211 h 1232"/>
                <a:gd name="T52" fmla="*/ 436 w 1186"/>
                <a:gd name="T53" fmla="*/ 62 h 1232"/>
                <a:gd name="T54" fmla="*/ 562 w 1186"/>
                <a:gd name="T55" fmla="*/ 188 h 1232"/>
                <a:gd name="T56" fmla="*/ 436 w 1186"/>
                <a:gd name="T57" fmla="*/ 1170 h 1232"/>
                <a:gd name="T58" fmla="*/ 1095 w 1186"/>
                <a:gd name="T59" fmla="*/ 397 h 1232"/>
                <a:gd name="T60" fmla="*/ 938 w 1186"/>
                <a:gd name="T61" fmla="*/ 188 h 1232"/>
                <a:gd name="T62" fmla="*/ 593 w 1186"/>
                <a:gd name="T63" fmla="*/ 84 h 1232"/>
                <a:gd name="T64" fmla="*/ 436 w 1186"/>
                <a:gd name="T65" fmla="*/ 0 h 1232"/>
                <a:gd name="T66" fmla="*/ 248 w 1186"/>
                <a:gd name="T67" fmla="*/ 211 h 1232"/>
                <a:gd name="T68" fmla="*/ 91 w 1186"/>
                <a:gd name="T69" fmla="*/ 467 h 1232"/>
                <a:gd name="T70" fmla="*/ 73 w 1186"/>
                <a:gd name="T71" fmla="*/ 749 h 1232"/>
                <a:gd name="T72" fmla="*/ 91 w 1186"/>
                <a:gd name="T73" fmla="*/ 835 h 1232"/>
                <a:gd name="T74" fmla="*/ 248 w 1186"/>
                <a:gd name="T75" fmla="*/ 1044 h 1232"/>
                <a:gd name="T76" fmla="*/ 593 w 1186"/>
                <a:gd name="T77" fmla="*/ 1148 h 1232"/>
                <a:gd name="T78" fmla="*/ 750 w 1186"/>
                <a:gd name="T79" fmla="*/ 1232 h 1232"/>
                <a:gd name="T80" fmla="*/ 938 w 1186"/>
                <a:gd name="T81" fmla="*/ 1021 h 1232"/>
                <a:gd name="T82" fmla="*/ 1095 w 1186"/>
                <a:gd name="T83" fmla="*/ 765 h 1232"/>
                <a:gd name="T84" fmla="*/ 1113 w 1186"/>
                <a:gd name="T85" fmla="*/ 483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6" h="1232">
                  <a:moveTo>
                    <a:pt x="1068" y="705"/>
                  </a:moveTo>
                  <a:cubicBezTo>
                    <a:pt x="1019" y="754"/>
                    <a:pt x="940" y="754"/>
                    <a:pt x="891" y="705"/>
                  </a:cubicBezTo>
                  <a:cubicBezTo>
                    <a:pt x="847" y="749"/>
                    <a:pt x="847" y="749"/>
                    <a:pt x="847" y="749"/>
                  </a:cubicBezTo>
                  <a:cubicBezTo>
                    <a:pt x="883" y="786"/>
                    <a:pt x="931" y="804"/>
                    <a:pt x="980" y="804"/>
                  </a:cubicBezTo>
                  <a:cubicBezTo>
                    <a:pt x="997" y="804"/>
                    <a:pt x="1015" y="801"/>
                    <a:pt x="1032" y="797"/>
                  </a:cubicBezTo>
                  <a:cubicBezTo>
                    <a:pt x="1032" y="835"/>
                    <a:pt x="1032" y="835"/>
                    <a:pt x="1032" y="835"/>
                  </a:cubicBezTo>
                  <a:cubicBezTo>
                    <a:pt x="1032" y="905"/>
                    <a:pt x="976" y="961"/>
                    <a:pt x="906" y="961"/>
                  </a:cubicBezTo>
                  <a:cubicBezTo>
                    <a:pt x="873" y="961"/>
                    <a:pt x="841" y="948"/>
                    <a:pt x="818" y="924"/>
                  </a:cubicBezTo>
                  <a:cubicBezTo>
                    <a:pt x="794" y="900"/>
                    <a:pt x="781" y="869"/>
                    <a:pt x="781" y="835"/>
                  </a:cubicBezTo>
                  <a:cubicBezTo>
                    <a:pt x="718" y="835"/>
                    <a:pt x="718" y="835"/>
                    <a:pt x="718" y="835"/>
                  </a:cubicBezTo>
                  <a:cubicBezTo>
                    <a:pt x="718" y="886"/>
                    <a:pt x="738" y="933"/>
                    <a:pt x="773" y="968"/>
                  </a:cubicBezTo>
                  <a:cubicBezTo>
                    <a:pt x="802" y="996"/>
                    <a:pt x="837" y="1014"/>
                    <a:pt x="875" y="1021"/>
                  </a:cubicBezTo>
                  <a:cubicBezTo>
                    <a:pt x="875" y="1044"/>
                    <a:pt x="875" y="1044"/>
                    <a:pt x="875" y="1044"/>
                  </a:cubicBezTo>
                  <a:cubicBezTo>
                    <a:pt x="875" y="1114"/>
                    <a:pt x="819" y="1170"/>
                    <a:pt x="750" y="1170"/>
                  </a:cubicBezTo>
                  <a:cubicBezTo>
                    <a:pt x="716" y="1170"/>
                    <a:pt x="685" y="1157"/>
                    <a:pt x="661" y="1133"/>
                  </a:cubicBezTo>
                  <a:cubicBezTo>
                    <a:pt x="637" y="1109"/>
                    <a:pt x="624" y="1078"/>
                    <a:pt x="624" y="1044"/>
                  </a:cubicBezTo>
                  <a:cubicBezTo>
                    <a:pt x="624" y="188"/>
                    <a:pt x="624" y="188"/>
                    <a:pt x="624" y="188"/>
                  </a:cubicBezTo>
                  <a:cubicBezTo>
                    <a:pt x="624" y="118"/>
                    <a:pt x="681" y="62"/>
                    <a:pt x="750" y="62"/>
                  </a:cubicBezTo>
                  <a:cubicBezTo>
                    <a:pt x="819" y="62"/>
                    <a:pt x="875" y="118"/>
                    <a:pt x="875" y="188"/>
                  </a:cubicBezTo>
                  <a:cubicBezTo>
                    <a:pt x="875" y="211"/>
                    <a:pt x="875" y="211"/>
                    <a:pt x="875" y="211"/>
                  </a:cubicBezTo>
                  <a:cubicBezTo>
                    <a:pt x="786" y="226"/>
                    <a:pt x="718" y="304"/>
                    <a:pt x="718" y="397"/>
                  </a:cubicBezTo>
                  <a:cubicBezTo>
                    <a:pt x="781" y="397"/>
                    <a:pt x="781" y="397"/>
                    <a:pt x="781" y="397"/>
                  </a:cubicBezTo>
                  <a:cubicBezTo>
                    <a:pt x="781" y="327"/>
                    <a:pt x="837" y="271"/>
                    <a:pt x="906" y="271"/>
                  </a:cubicBezTo>
                  <a:cubicBezTo>
                    <a:pt x="976" y="271"/>
                    <a:pt x="1032" y="327"/>
                    <a:pt x="1032" y="397"/>
                  </a:cubicBezTo>
                  <a:cubicBezTo>
                    <a:pt x="1032" y="435"/>
                    <a:pt x="1032" y="435"/>
                    <a:pt x="1032" y="435"/>
                  </a:cubicBezTo>
                  <a:cubicBezTo>
                    <a:pt x="968" y="417"/>
                    <a:pt x="897" y="433"/>
                    <a:pt x="847" y="483"/>
                  </a:cubicBezTo>
                  <a:cubicBezTo>
                    <a:pt x="891" y="527"/>
                    <a:pt x="891" y="527"/>
                    <a:pt x="891" y="527"/>
                  </a:cubicBezTo>
                  <a:cubicBezTo>
                    <a:pt x="940" y="478"/>
                    <a:pt x="1019" y="478"/>
                    <a:pt x="1068" y="527"/>
                  </a:cubicBezTo>
                  <a:cubicBezTo>
                    <a:pt x="1117" y="576"/>
                    <a:pt x="1117" y="656"/>
                    <a:pt x="1068" y="705"/>
                  </a:cubicBezTo>
                  <a:close/>
                  <a:moveTo>
                    <a:pt x="436" y="1170"/>
                  </a:moveTo>
                  <a:cubicBezTo>
                    <a:pt x="367" y="1170"/>
                    <a:pt x="311" y="1114"/>
                    <a:pt x="311" y="1044"/>
                  </a:cubicBezTo>
                  <a:cubicBezTo>
                    <a:pt x="311" y="1021"/>
                    <a:pt x="311" y="1021"/>
                    <a:pt x="311" y="1021"/>
                  </a:cubicBezTo>
                  <a:cubicBezTo>
                    <a:pt x="400" y="1006"/>
                    <a:pt x="468" y="928"/>
                    <a:pt x="468" y="835"/>
                  </a:cubicBezTo>
                  <a:cubicBezTo>
                    <a:pt x="405" y="835"/>
                    <a:pt x="405" y="835"/>
                    <a:pt x="405" y="835"/>
                  </a:cubicBezTo>
                  <a:cubicBezTo>
                    <a:pt x="405" y="905"/>
                    <a:pt x="349" y="961"/>
                    <a:pt x="280" y="961"/>
                  </a:cubicBezTo>
                  <a:cubicBezTo>
                    <a:pt x="210" y="961"/>
                    <a:pt x="154" y="905"/>
                    <a:pt x="154" y="835"/>
                  </a:cubicBezTo>
                  <a:cubicBezTo>
                    <a:pt x="154" y="797"/>
                    <a:pt x="154" y="797"/>
                    <a:pt x="154" y="797"/>
                  </a:cubicBezTo>
                  <a:cubicBezTo>
                    <a:pt x="171" y="802"/>
                    <a:pt x="189" y="804"/>
                    <a:pt x="206" y="804"/>
                  </a:cubicBezTo>
                  <a:cubicBezTo>
                    <a:pt x="255" y="804"/>
                    <a:pt x="303" y="786"/>
                    <a:pt x="339" y="749"/>
                  </a:cubicBezTo>
                  <a:cubicBezTo>
                    <a:pt x="295" y="705"/>
                    <a:pt x="295" y="705"/>
                    <a:pt x="295" y="705"/>
                  </a:cubicBezTo>
                  <a:cubicBezTo>
                    <a:pt x="246" y="754"/>
                    <a:pt x="167" y="754"/>
                    <a:pt x="118" y="705"/>
                  </a:cubicBezTo>
                  <a:cubicBezTo>
                    <a:pt x="69" y="656"/>
                    <a:pt x="69" y="576"/>
                    <a:pt x="118" y="527"/>
                  </a:cubicBezTo>
                  <a:cubicBezTo>
                    <a:pt x="167" y="478"/>
                    <a:pt x="246" y="478"/>
                    <a:pt x="295" y="527"/>
                  </a:cubicBezTo>
                  <a:cubicBezTo>
                    <a:pt x="339" y="483"/>
                    <a:pt x="339" y="483"/>
                    <a:pt x="339" y="483"/>
                  </a:cubicBezTo>
                  <a:cubicBezTo>
                    <a:pt x="289" y="433"/>
                    <a:pt x="218" y="417"/>
                    <a:pt x="154" y="435"/>
                  </a:cubicBezTo>
                  <a:cubicBezTo>
                    <a:pt x="154" y="397"/>
                    <a:pt x="154" y="397"/>
                    <a:pt x="154" y="397"/>
                  </a:cubicBezTo>
                  <a:cubicBezTo>
                    <a:pt x="154" y="327"/>
                    <a:pt x="210" y="271"/>
                    <a:pt x="280" y="271"/>
                  </a:cubicBezTo>
                  <a:cubicBezTo>
                    <a:pt x="313" y="271"/>
                    <a:pt x="345" y="284"/>
                    <a:pt x="368" y="308"/>
                  </a:cubicBezTo>
                  <a:cubicBezTo>
                    <a:pt x="392" y="332"/>
                    <a:pt x="405" y="363"/>
                    <a:pt x="405" y="397"/>
                  </a:cubicBezTo>
                  <a:cubicBezTo>
                    <a:pt x="468" y="397"/>
                    <a:pt x="468" y="397"/>
                    <a:pt x="468" y="397"/>
                  </a:cubicBezTo>
                  <a:cubicBezTo>
                    <a:pt x="468" y="346"/>
                    <a:pt x="448" y="299"/>
                    <a:pt x="413" y="264"/>
                  </a:cubicBezTo>
                  <a:cubicBezTo>
                    <a:pt x="384" y="236"/>
                    <a:pt x="349" y="218"/>
                    <a:pt x="311" y="211"/>
                  </a:cubicBezTo>
                  <a:cubicBezTo>
                    <a:pt x="311" y="188"/>
                    <a:pt x="311" y="188"/>
                    <a:pt x="311" y="188"/>
                  </a:cubicBezTo>
                  <a:cubicBezTo>
                    <a:pt x="311" y="118"/>
                    <a:pt x="367" y="62"/>
                    <a:pt x="436" y="62"/>
                  </a:cubicBezTo>
                  <a:cubicBezTo>
                    <a:pt x="470" y="62"/>
                    <a:pt x="501" y="75"/>
                    <a:pt x="525" y="99"/>
                  </a:cubicBezTo>
                  <a:cubicBezTo>
                    <a:pt x="549" y="123"/>
                    <a:pt x="562" y="154"/>
                    <a:pt x="562" y="188"/>
                  </a:cubicBezTo>
                  <a:cubicBezTo>
                    <a:pt x="562" y="1044"/>
                    <a:pt x="562" y="1044"/>
                    <a:pt x="562" y="1044"/>
                  </a:cubicBezTo>
                  <a:cubicBezTo>
                    <a:pt x="562" y="1114"/>
                    <a:pt x="505" y="1170"/>
                    <a:pt x="436" y="1170"/>
                  </a:cubicBezTo>
                  <a:close/>
                  <a:moveTo>
                    <a:pt x="1095" y="467"/>
                  </a:moveTo>
                  <a:cubicBezTo>
                    <a:pt x="1095" y="397"/>
                    <a:pt x="1095" y="397"/>
                    <a:pt x="1095" y="397"/>
                  </a:cubicBezTo>
                  <a:cubicBezTo>
                    <a:pt x="1095" y="304"/>
                    <a:pt x="1027" y="226"/>
                    <a:pt x="938" y="211"/>
                  </a:cubicBezTo>
                  <a:cubicBezTo>
                    <a:pt x="938" y="188"/>
                    <a:pt x="938" y="188"/>
                    <a:pt x="938" y="188"/>
                  </a:cubicBezTo>
                  <a:cubicBezTo>
                    <a:pt x="938" y="84"/>
                    <a:pt x="853" y="0"/>
                    <a:pt x="750" y="0"/>
                  </a:cubicBezTo>
                  <a:cubicBezTo>
                    <a:pt x="684" y="0"/>
                    <a:pt x="627" y="33"/>
                    <a:pt x="593" y="84"/>
                  </a:cubicBezTo>
                  <a:cubicBezTo>
                    <a:pt x="586" y="73"/>
                    <a:pt x="578" y="64"/>
                    <a:pt x="569" y="55"/>
                  </a:cubicBezTo>
                  <a:cubicBezTo>
                    <a:pt x="534" y="19"/>
                    <a:pt x="486" y="0"/>
                    <a:pt x="436" y="0"/>
                  </a:cubicBezTo>
                  <a:cubicBezTo>
                    <a:pt x="333" y="0"/>
                    <a:pt x="248" y="84"/>
                    <a:pt x="248" y="188"/>
                  </a:cubicBezTo>
                  <a:cubicBezTo>
                    <a:pt x="248" y="211"/>
                    <a:pt x="248" y="211"/>
                    <a:pt x="248" y="211"/>
                  </a:cubicBezTo>
                  <a:cubicBezTo>
                    <a:pt x="159" y="226"/>
                    <a:pt x="91" y="304"/>
                    <a:pt x="91" y="397"/>
                  </a:cubicBezTo>
                  <a:cubicBezTo>
                    <a:pt x="91" y="467"/>
                    <a:pt x="91" y="467"/>
                    <a:pt x="91" y="467"/>
                  </a:cubicBezTo>
                  <a:cubicBezTo>
                    <a:pt x="85" y="472"/>
                    <a:pt x="79" y="477"/>
                    <a:pt x="73" y="483"/>
                  </a:cubicBezTo>
                  <a:cubicBezTo>
                    <a:pt x="0" y="556"/>
                    <a:pt x="0" y="676"/>
                    <a:pt x="73" y="749"/>
                  </a:cubicBezTo>
                  <a:cubicBezTo>
                    <a:pt x="79" y="755"/>
                    <a:pt x="85" y="760"/>
                    <a:pt x="91" y="765"/>
                  </a:cubicBezTo>
                  <a:cubicBezTo>
                    <a:pt x="91" y="835"/>
                    <a:pt x="91" y="835"/>
                    <a:pt x="91" y="835"/>
                  </a:cubicBezTo>
                  <a:cubicBezTo>
                    <a:pt x="91" y="928"/>
                    <a:pt x="159" y="1006"/>
                    <a:pt x="248" y="1021"/>
                  </a:cubicBezTo>
                  <a:cubicBezTo>
                    <a:pt x="248" y="1044"/>
                    <a:pt x="248" y="1044"/>
                    <a:pt x="248" y="1044"/>
                  </a:cubicBezTo>
                  <a:cubicBezTo>
                    <a:pt x="248" y="1148"/>
                    <a:pt x="333" y="1232"/>
                    <a:pt x="436" y="1232"/>
                  </a:cubicBezTo>
                  <a:cubicBezTo>
                    <a:pt x="502" y="1232"/>
                    <a:pt x="559" y="1199"/>
                    <a:pt x="593" y="1148"/>
                  </a:cubicBezTo>
                  <a:cubicBezTo>
                    <a:pt x="600" y="1159"/>
                    <a:pt x="608" y="1168"/>
                    <a:pt x="617" y="1177"/>
                  </a:cubicBezTo>
                  <a:cubicBezTo>
                    <a:pt x="652" y="1213"/>
                    <a:pt x="700" y="1232"/>
                    <a:pt x="750" y="1232"/>
                  </a:cubicBezTo>
                  <a:cubicBezTo>
                    <a:pt x="853" y="1232"/>
                    <a:pt x="938" y="1148"/>
                    <a:pt x="938" y="1044"/>
                  </a:cubicBezTo>
                  <a:cubicBezTo>
                    <a:pt x="938" y="1021"/>
                    <a:pt x="938" y="1021"/>
                    <a:pt x="938" y="1021"/>
                  </a:cubicBezTo>
                  <a:cubicBezTo>
                    <a:pt x="1027" y="1006"/>
                    <a:pt x="1095" y="928"/>
                    <a:pt x="1095" y="835"/>
                  </a:cubicBezTo>
                  <a:cubicBezTo>
                    <a:pt x="1095" y="765"/>
                    <a:pt x="1095" y="765"/>
                    <a:pt x="1095" y="765"/>
                  </a:cubicBezTo>
                  <a:cubicBezTo>
                    <a:pt x="1101" y="760"/>
                    <a:pt x="1107" y="755"/>
                    <a:pt x="1113" y="749"/>
                  </a:cubicBezTo>
                  <a:cubicBezTo>
                    <a:pt x="1186" y="676"/>
                    <a:pt x="1186" y="556"/>
                    <a:pt x="1113" y="483"/>
                  </a:cubicBezTo>
                  <a:cubicBezTo>
                    <a:pt x="1107" y="477"/>
                    <a:pt x="1101" y="472"/>
                    <a:pt x="1095" y="467"/>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1" name="Rectangle 6"/>
            <p:cNvSpPr>
              <a:spLocks noChangeArrowheads="1"/>
            </p:cNvSpPr>
            <p:nvPr userDrawn="1"/>
          </p:nvSpPr>
          <p:spPr bwMode="auto">
            <a:xfrm>
              <a:off x="3743326" y="2722563"/>
              <a:ext cx="201613" cy="200025"/>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2" name="Rectangle 7"/>
            <p:cNvSpPr>
              <a:spLocks noChangeArrowheads="1"/>
            </p:cNvSpPr>
            <p:nvPr userDrawn="1"/>
          </p:nvSpPr>
          <p:spPr bwMode="auto">
            <a:xfrm>
              <a:off x="3743326" y="3125788"/>
              <a:ext cx="201613" cy="20320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3" name="Rectangle 8"/>
            <p:cNvSpPr>
              <a:spLocks noChangeArrowheads="1"/>
            </p:cNvSpPr>
            <p:nvPr userDrawn="1"/>
          </p:nvSpPr>
          <p:spPr bwMode="auto">
            <a:xfrm>
              <a:off x="3743326" y="3529013"/>
              <a:ext cx="201613" cy="20320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4" name="Rectangle 9"/>
            <p:cNvSpPr>
              <a:spLocks noChangeArrowheads="1"/>
            </p:cNvSpPr>
            <p:nvPr userDrawn="1"/>
          </p:nvSpPr>
          <p:spPr bwMode="auto">
            <a:xfrm>
              <a:off x="3743326" y="3935413"/>
              <a:ext cx="201613" cy="200025"/>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5" name="Rectangle 10"/>
            <p:cNvSpPr>
              <a:spLocks noChangeArrowheads="1"/>
            </p:cNvSpPr>
            <p:nvPr userDrawn="1"/>
          </p:nvSpPr>
          <p:spPr bwMode="auto">
            <a:xfrm>
              <a:off x="8247063" y="2722563"/>
              <a:ext cx="201613" cy="200025"/>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6" name="Rectangle 11"/>
            <p:cNvSpPr>
              <a:spLocks noChangeArrowheads="1"/>
            </p:cNvSpPr>
            <p:nvPr userDrawn="1"/>
          </p:nvSpPr>
          <p:spPr bwMode="auto">
            <a:xfrm>
              <a:off x="8247063" y="3125788"/>
              <a:ext cx="201613" cy="203200"/>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7" name="Rectangle 12"/>
            <p:cNvSpPr>
              <a:spLocks noChangeArrowheads="1"/>
            </p:cNvSpPr>
            <p:nvPr userDrawn="1"/>
          </p:nvSpPr>
          <p:spPr bwMode="auto">
            <a:xfrm>
              <a:off x="8247063" y="3529013"/>
              <a:ext cx="201613" cy="203200"/>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8" name="Rectangle 13"/>
            <p:cNvSpPr>
              <a:spLocks noChangeArrowheads="1"/>
            </p:cNvSpPr>
            <p:nvPr userDrawn="1"/>
          </p:nvSpPr>
          <p:spPr bwMode="auto">
            <a:xfrm>
              <a:off x="8247063" y="3935413"/>
              <a:ext cx="201613" cy="200025"/>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19" name="Freeform 14"/>
            <p:cNvSpPr>
              <a:spLocks noEditPoints="1"/>
            </p:cNvSpPr>
            <p:nvPr userDrawn="1"/>
          </p:nvSpPr>
          <p:spPr bwMode="auto">
            <a:xfrm>
              <a:off x="4487863" y="1025526"/>
              <a:ext cx="600075" cy="606425"/>
            </a:xfrm>
            <a:custGeom>
              <a:avLst/>
              <a:gdLst>
                <a:gd name="T0" fmla="*/ 94 w 188"/>
                <a:gd name="T1" fmla="*/ 63 h 188"/>
                <a:gd name="T2" fmla="*/ 126 w 188"/>
                <a:gd name="T3" fmla="*/ 94 h 188"/>
                <a:gd name="T4" fmla="*/ 94 w 188"/>
                <a:gd name="T5" fmla="*/ 125 h 188"/>
                <a:gd name="T6" fmla="*/ 63 w 188"/>
                <a:gd name="T7" fmla="*/ 94 h 188"/>
                <a:gd name="T8" fmla="*/ 94 w 188"/>
                <a:gd name="T9" fmla="*/ 63 h 188"/>
                <a:gd name="T10" fmla="*/ 94 w 188"/>
                <a:gd name="T11" fmla="*/ 188 h 188"/>
                <a:gd name="T12" fmla="*/ 188 w 188"/>
                <a:gd name="T13" fmla="*/ 94 h 188"/>
                <a:gd name="T14" fmla="*/ 94 w 188"/>
                <a:gd name="T15" fmla="*/ 0 h 188"/>
                <a:gd name="T16" fmla="*/ 0 w 188"/>
                <a:gd name="T17" fmla="*/ 94 h 188"/>
                <a:gd name="T18" fmla="*/ 94 w 188"/>
                <a:gd name="T1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88">
                  <a:moveTo>
                    <a:pt x="94" y="63"/>
                  </a:moveTo>
                  <a:cubicBezTo>
                    <a:pt x="112" y="63"/>
                    <a:pt x="126" y="77"/>
                    <a:pt x="126" y="94"/>
                  </a:cubicBezTo>
                  <a:cubicBezTo>
                    <a:pt x="126" y="111"/>
                    <a:pt x="112" y="125"/>
                    <a:pt x="94" y="125"/>
                  </a:cubicBezTo>
                  <a:cubicBezTo>
                    <a:pt x="77" y="125"/>
                    <a:pt x="63" y="111"/>
                    <a:pt x="63" y="94"/>
                  </a:cubicBezTo>
                  <a:cubicBezTo>
                    <a:pt x="63" y="77"/>
                    <a:pt x="77" y="63"/>
                    <a:pt x="94" y="63"/>
                  </a:cubicBezTo>
                  <a:close/>
                  <a:moveTo>
                    <a:pt x="94" y="188"/>
                  </a:moveTo>
                  <a:cubicBezTo>
                    <a:pt x="146" y="188"/>
                    <a:pt x="188" y="146"/>
                    <a:pt x="188" y="94"/>
                  </a:cubicBezTo>
                  <a:cubicBezTo>
                    <a:pt x="188" y="42"/>
                    <a:pt x="146" y="0"/>
                    <a:pt x="94" y="0"/>
                  </a:cubicBezTo>
                  <a:cubicBezTo>
                    <a:pt x="43" y="0"/>
                    <a:pt x="0" y="42"/>
                    <a:pt x="0" y="94"/>
                  </a:cubicBezTo>
                  <a:cubicBezTo>
                    <a:pt x="0" y="146"/>
                    <a:pt x="43" y="188"/>
                    <a:pt x="94" y="1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20" name="Freeform 15"/>
            <p:cNvSpPr>
              <a:spLocks/>
            </p:cNvSpPr>
            <p:nvPr userDrawn="1"/>
          </p:nvSpPr>
          <p:spPr bwMode="auto">
            <a:xfrm>
              <a:off x="4062413" y="4594226"/>
              <a:ext cx="565150" cy="569913"/>
            </a:xfrm>
            <a:custGeom>
              <a:avLst/>
              <a:gdLst>
                <a:gd name="T0" fmla="*/ 241 w 356"/>
                <a:gd name="T1" fmla="*/ 0 h 359"/>
                <a:gd name="T2" fmla="*/ 115 w 356"/>
                <a:gd name="T3" fmla="*/ 0 h 359"/>
                <a:gd name="T4" fmla="*/ 115 w 356"/>
                <a:gd name="T5" fmla="*/ 116 h 359"/>
                <a:gd name="T6" fmla="*/ 0 w 356"/>
                <a:gd name="T7" fmla="*/ 116 h 359"/>
                <a:gd name="T8" fmla="*/ 0 w 356"/>
                <a:gd name="T9" fmla="*/ 244 h 359"/>
                <a:gd name="T10" fmla="*/ 115 w 356"/>
                <a:gd name="T11" fmla="*/ 244 h 359"/>
                <a:gd name="T12" fmla="*/ 115 w 356"/>
                <a:gd name="T13" fmla="*/ 359 h 359"/>
                <a:gd name="T14" fmla="*/ 241 w 356"/>
                <a:gd name="T15" fmla="*/ 359 h 359"/>
                <a:gd name="T16" fmla="*/ 241 w 356"/>
                <a:gd name="T17" fmla="*/ 244 h 359"/>
                <a:gd name="T18" fmla="*/ 356 w 356"/>
                <a:gd name="T19" fmla="*/ 244 h 359"/>
                <a:gd name="T20" fmla="*/ 356 w 356"/>
                <a:gd name="T21" fmla="*/ 116 h 359"/>
                <a:gd name="T22" fmla="*/ 241 w 356"/>
                <a:gd name="T23" fmla="*/ 116 h 359"/>
                <a:gd name="T24" fmla="*/ 241 w 356"/>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359">
                  <a:moveTo>
                    <a:pt x="241" y="0"/>
                  </a:moveTo>
                  <a:lnTo>
                    <a:pt x="115" y="0"/>
                  </a:lnTo>
                  <a:lnTo>
                    <a:pt x="115" y="116"/>
                  </a:lnTo>
                  <a:lnTo>
                    <a:pt x="0" y="116"/>
                  </a:lnTo>
                  <a:lnTo>
                    <a:pt x="0" y="244"/>
                  </a:lnTo>
                  <a:lnTo>
                    <a:pt x="115" y="244"/>
                  </a:lnTo>
                  <a:lnTo>
                    <a:pt x="115" y="359"/>
                  </a:lnTo>
                  <a:lnTo>
                    <a:pt x="241" y="359"/>
                  </a:lnTo>
                  <a:lnTo>
                    <a:pt x="241" y="244"/>
                  </a:lnTo>
                  <a:lnTo>
                    <a:pt x="356" y="244"/>
                  </a:lnTo>
                  <a:lnTo>
                    <a:pt x="356" y="116"/>
                  </a:lnTo>
                  <a:lnTo>
                    <a:pt x="241" y="116"/>
                  </a:lnTo>
                  <a:lnTo>
                    <a:pt x="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21" name="Freeform 16"/>
            <p:cNvSpPr>
              <a:spLocks/>
            </p:cNvSpPr>
            <p:nvPr userDrawn="1"/>
          </p:nvSpPr>
          <p:spPr bwMode="auto">
            <a:xfrm>
              <a:off x="4062413" y="4594226"/>
              <a:ext cx="565150" cy="569913"/>
            </a:xfrm>
            <a:custGeom>
              <a:avLst/>
              <a:gdLst>
                <a:gd name="T0" fmla="*/ 241 w 356"/>
                <a:gd name="T1" fmla="*/ 0 h 359"/>
                <a:gd name="T2" fmla="*/ 115 w 356"/>
                <a:gd name="T3" fmla="*/ 0 h 359"/>
                <a:gd name="T4" fmla="*/ 115 w 356"/>
                <a:gd name="T5" fmla="*/ 116 h 359"/>
                <a:gd name="T6" fmla="*/ 0 w 356"/>
                <a:gd name="T7" fmla="*/ 116 h 359"/>
                <a:gd name="T8" fmla="*/ 0 w 356"/>
                <a:gd name="T9" fmla="*/ 244 h 359"/>
                <a:gd name="T10" fmla="*/ 115 w 356"/>
                <a:gd name="T11" fmla="*/ 244 h 359"/>
                <a:gd name="T12" fmla="*/ 115 w 356"/>
                <a:gd name="T13" fmla="*/ 359 h 359"/>
                <a:gd name="T14" fmla="*/ 241 w 356"/>
                <a:gd name="T15" fmla="*/ 359 h 359"/>
                <a:gd name="T16" fmla="*/ 241 w 356"/>
                <a:gd name="T17" fmla="*/ 244 h 359"/>
                <a:gd name="T18" fmla="*/ 356 w 356"/>
                <a:gd name="T19" fmla="*/ 244 h 359"/>
                <a:gd name="T20" fmla="*/ 356 w 356"/>
                <a:gd name="T21" fmla="*/ 116 h 359"/>
                <a:gd name="T22" fmla="*/ 241 w 356"/>
                <a:gd name="T23" fmla="*/ 116 h 359"/>
                <a:gd name="T24" fmla="*/ 241 w 356"/>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359">
                  <a:moveTo>
                    <a:pt x="241" y="0"/>
                  </a:moveTo>
                  <a:lnTo>
                    <a:pt x="115" y="0"/>
                  </a:lnTo>
                  <a:lnTo>
                    <a:pt x="115" y="116"/>
                  </a:lnTo>
                  <a:lnTo>
                    <a:pt x="0" y="116"/>
                  </a:lnTo>
                  <a:lnTo>
                    <a:pt x="0" y="244"/>
                  </a:lnTo>
                  <a:lnTo>
                    <a:pt x="115" y="244"/>
                  </a:lnTo>
                  <a:lnTo>
                    <a:pt x="115" y="359"/>
                  </a:lnTo>
                  <a:lnTo>
                    <a:pt x="241" y="359"/>
                  </a:lnTo>
                  <a:lnTo>
                    <a:pt x="241" y="244"/>
                  </a:lnTo>
                  <a:lnTo>
                    <a:pt x="356" y="244"/>
                  </a:lnTo>
                  <a:lnTo>
                    <a:pt x="356" y="116"/>
                  </a:lnTo>
                  <a:lnTo>
                    <a:pt x="241" y="116"/>
                  </a:lnTo>
                  <a:lnTo>
                    <a:pt x="241" y="0"/>
                  </a:lnTo>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22" name="Freeform 17"/>
            <p:cNvSpPr>
              <a:spLocks/>
            </p:cNvSpPr>
            <p:nvPr userDrawn="1"/>
          </p:nvSpPr>
          <p:spPr bwMode="auto">
            <a:xfrm>
              <a:off x="7267576" y="5078413"/>
              <a:ext cx="539750" cy="544513"/>
            </a:xfrm>
            <a:custGeom>
              <a:avLst/>
              <a:gdLst>
                <a:gd name="T0" fmla="*/ 251 w 340"/>
                <a:gd name="T1" fmla="*/ 0 h 343"/>
                <a:gd name="T2" fmla="*/ 169 w 340"/>
                <a:gd name="T3" fmla="*/ 81 h 343"/>
                <a:gd name="T4" fmla="*/ 88 w 340"/>
                <a:gd name="T5" fmla="*/ 0 h 343"/>
                <a:gd name="T6" fmla="*/ 0 w 340"/>
                <a:gd name="T7" fmla="*/ 89 h 343"/>
                <a:gd name="T8" fmla="*/ 80 w 340"/>
                <a:gd name="T9" fmla="*/ 172 h 343"/>
                <a:gd name="T10" fmla="*/ 0 w 340"/>
                <a:gd name="T11" fmla="*/ 254 h 343"/>
                <a:gd name="T12" fmla="*/ 88 w 340"/>
                <a:gd name="T13" fmla="*/ 343 h 343"/>
                <a:gd name="T14" fmla="*/ 169 w 340"/>
                <a:gd name="T15" fmla="*/ 262 h 343"/>
                <a:gd name="T16" fmla="*/ 251 w 340"/>
                <a:gd name="T17" fmla="*/ 343 h 343"/>
                <a:gd name="T18" fmla="*/ 340 w 340"/>
                <a:gd name="T19" fmla="*/ 254 h 343"/>
                <a:gd name="T20" fmla="*/ 259 w 340"/>
                <a:gd name="T21" fmla="*/ 172 h 343"/>
                <a:gd name="T22" fmla="*/ 340 w 340"/>
                <a:gd name="T23" fmla="*/ 89 h 343"/>
                <a:gd name="T24" fmla="*/ 251 w 340"/>
                <a:gd name="T25"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3">
                  <a:moveTo>
                    <a:pt x="251" y="0"/>
                  </a:moveTo>
                  <a:lnTo>
                    <a:pt x="169" y="81"/>
                  </a:lnTo>
                  <a:lnTo>
                    <a:pt x="88" y="0"/>
                  </a:lnTo>
                  <a:lnTo>
                    <a:pt x="0" y="89"/>
                  </a:lnTo>
                  <a:lnTo>
                    <a:pt x="80" y="172"/>
                  </a:lnTo>
                  <a:lnTo>
                    <a:pt x="0" y="254"/>
                  </a:lnTo>
                  <a:lnTo>
                    <a:pt x="88" y="343"/>
                  </a:lnTo>
                  <a:lnTo>
                    <a:pt x="169" y="262"/>
                  </a:lnTo>
                  <a:lnTo>
                    <a:pt x="251" y="343"/>
                  </a:lnTo>
                  <a:lnTo>
                    <a:pt x="340" y="254"/>
                  </a:lnTo>
                  <a:lnTo>
                    <a:pt x="259" y="172"/>
                  </a:lnTo>
                  <a:lnTo>
                    <a:pt x="340" y="89"/>
                  </a:lnTo>
                  <a:lnTo>
                    <a:pt x="2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23" name="Freeform 18"/>
            <p:cNvSpPr>
              <a:spLocks/>
            </p:cNvSpPr>
            <p:nvPr userDrawn="1"/>
          </p:nvSpPr>
          <p:spPr bwMode="auto">
            <a:xfrm>
              <a:off x="7267576" y="5078413"/>
              <a:ext cx="539750" cy="544513"/>
            </a:xfrm>
            <a:custGeom>
              <a:avLst/>
              <a:gdLst>
                <a:gd name="T0" fmla="*/ 251 w 340"/>
                <a:gd name="T1" fmla="*/ 0 h 343"/>
                <a:gd name="T2" fmla="*/ 169 w 340"/>
                <a:gd name="T3" fmla="*/ 81 h 343"/>
                <a:gd name="T4" fmla="*/ 88 w 340"/>
                <a:gd name="T5" fmla="*/ 0 h 343"/>
                <a:gd name="T6" fmla="*/ 0 w 340"/>
                <a:gd name="T7" fmla="*/ 89 h 343"/>
                <a:gd name="T8" fmla="*/ 80 w 340"/>
                <a:gd name="T9" fmla="*/ 172 h 343"/>
                <a:gd name="T10" fmla="*/ 0 w 340"/>
                <a:gd name="T11" fmla="*/ 254 h 343"/>
                <a:gd name="T12" fmla="*/ 88 w 340"/>
                <a:gd name="T13" fmla="*/ 343 h 343"/>
                <a:gd name="T14" fmla="*/ 169 w 340"/>
                <a:gd name="T15" fmla="*/ 262 h 343"/>
                <a:gd name="T16" fmla="*/ 251 w 340"/>
                <a:gd name="T17" fmla="*/ 343 h 343"/>
                <a:gd name="T18" fmla="*/ 340 w 340"/>
                <a:gd name="T19" fmla="*/ 254 h 343"/>
                <a:gd name="T20" fmla="*/ 259 w 340"/>
                <a:gd name="T21" fmla="*/ 172 h 343"/>
                <a:gd name="T22" fmla="*/ 340 w 340"/>
                <a:gd name="T23" fmla="*/ 89 h 343"/>
                <a:gd name="T24" fmla="*/ 251 w 340"/>
                <a:gd name="T25"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3">
                  <a:moveTo>
                    <a:pt x="251" y="0"/>
                  </a:moveTo>
                  <a:lnTo>
                    <a:pt x="169" y="81"/>
                  </a:lnTo>
                  <a:lnTo>
                    <a:pt x="88" y="0"/>
                  </a:lnTo>
                  <a:lnTo>
                    <a:pt x="0" y="89"/>
                  </a:lnTo>
                  <a:lnTo>
                    <a:pt x="80" y="172"/>
                  </a:lnTo>
                  <a:lnTo>
                    <a:pt x="0" y="254"/>
                  </a:lnTo>
                  <a:lnTo>
                    <a:pt x="88" y="343"/>
                  </a:lnTo>
                  <a:lnTo>
                    <a:pt x="169" y="262"/>
                  </a:lnTo>
                  <a:lnTo>
                    <a:pt x="251" y="343"/>
                  </a:lnTo>
                  <a:lnTo>
                    <a:pt x="340" y="254"/>
                  </a:lnTo>
                  <a:lnTo>
                    <a:pt x="259" y="172"/>
                  </a:lnTo>
                  <a:lnTo>
                    <a:pt x="340" y="89"/>
                  </a:lnTo>
                  <a:lnTo>
                    <a:pt x="251" y="0"/>
                  </a:ln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sp>
          <p:nvSpPr>
            <p:cNvPr id="24" name="Freeform 19"/>
            <p:cNvSpPr>
              <a:spLocks noEditPoints="1"/>
            </p:cNvSpPr>
            <p:nvPr userDrawn="1"/>
          </p:nvSpPr>
          <p:spPr bwMode="auto">
            <a:xfrm>
              <a:off x="2827338" y="125413"/>
              <a:ext cx="6537325" cy="6607175"/>
            </a:xfrm>
            <a:custGeom>
              <a:avLst/>
              <a:gdLst>
                <a:gd name="T0" fmla="*/ 1923 w 2048"/>
                <a:gd name="T1" fmla="*/ 1055 h 2048"/>
                <a:gd name="T2" fmla="*/ 1985 w 2048"/>
                <a:gd name="T3" fmla="*/ 993 h 2048"/>
                <a:gd name="T4" fmla="*/ 1954 w 2048"/>
                <a:gd name="T5" fmla="*/ 1985 h 2048"/>
                <a:gd name="T6" fmla="*/ 1954 w 2048"/>
                <a:gd name="T7" fmla="*/ 1923 h 2048"/>
                <a:gd name="T8" fmla="*/ 1954 w 2048"/>
                <a:gd name="T9" fmla="*/ 1985 h 2048"/>
                <a:gd name="T10" fmla="*/ 1118 w 2048"/>
                <a:gd name="T11" fmla="*/ 1918 h 2048"/>
                <a:gd name="T12" fmla="*/ 930 w 2048"/>
                <a:gd name="T13" fmla="*/ 1860 h 2048"/>
                <a:gd name="T14" fmla="*/ 389 w 2048"/>
                <a:gd name="T15" fmla="*/ 1659 h 2048"/>
                <a:gd name="T16" fmla="*/ 188 w 2048"/>
                <a:gd name="T17" fmla="*/ 1118 h 2048"/>
                <a:gd name="T18" fmla="*/ 130 w 2048"/>
                <a:gd name="T19" fmla="*/ 930 h 2048"/>
                <a:gd name="T20" fmla="*/ 930 w 2048"/>
                <a:gd name="T21" fmla="*/ 130 h 2048"/>
                <a:gd name="T22" fmla="*/ 1118 w 2048"/>
                <a:gd name="T23" fmla="*/ 188 h 2048"/>
                <a:gd name="T24" fmla="*/ 1659 w 2048"/>
                <a:gd name="T25" fmla="*/ 389 h 2048"/>
                <a:gd name="T26" fmla="*/ 1860 w 2048"/>
                <a:gd name="T27" fmla="*/ 930 h 2048"/>
                <a:gd name="T28" fmla="*/ 1918 w 2048"/>
                <a:gd name="T29" fmla="*/ 1118 h 2048"/>
                <a:gd name="T30" fmla="*/ 1055 w 2048"/>
                <a:gd name="T31" fmla="*/ 1985 h 2048"/>
                <a:gd name="T32" fmla="*/ 993 w 2048"/>
                <a:gd name="T33" fmla="*/ 1923 h 2048"/>
                <a:gd name="T34" fmla="*/ 1055 w 2048"/>
                <a:gd name="T35" fmla="*/ 1985 h 2048"/>
                <a:gd name="T36" fmla="*/ 63 w 2048"/>
                <a:gd name="T37" fmla="*/ 1954 h 2048"/>
                <a:gd name="T38" fmla="*/ 125 w 2048"/>
                <a:gd name="T39" fmla="*/ 1954 h 2048"/>
                <a:gd name="T40" fmla="*/ 63 w 2048"/>
                <a:gd name="T41" fmla="*/ 993 h 2048"/>
                <a:gd name="T42" fmla="*/ 125 w 2048"/>
                <a:gd name="T43" fmla="*/ 1055 h 2048"/>
                <a:gd name="T44" fmla="*/ 63 w 2048"/>
                <a:gd name="T45" fmla="*/ 993 h 2048"/>
                <a:gd name="T46" fmla="*/ 125 w 2048"/>
                <a:gd name="T47" fmla="*/ 94 h 2048"/>
                <a:gd name="T48" fmla="*/ 63 w 2048"/>
                <a:gd name="T49" fmla="*/ 94 h 2048"/>
                <a:gd name="T50" fmla="*/ 993 w 2048"/>
                <a:gd name="T51" fmla="*/ 63 h 2048"/>
                <a:gd name="T52" fmla="*/ 1055 w 2048"/>
                <a:gd name="T53" fmla="*/ 125 h 2048"/>
                <a:gd name="T54" fmla="*/ 993 w 2048"/>
                <a:gd name="T55" fmla="*/ 63 h 2048"/>
                <a:gd name="T56" fmla="*/ 1985 w 2048"/>
                <a:gd name="T57" fmla="*/ 94 h 2048"/>
                <a:gd name="T58" fmla="*/ 1923 w 2048"/>
                <a:gd name="T59" fmla="*/ 94 h 2048"/>
                <a:gd name="T60" fmla="*/ 1985 w 2048"/>
                <a:gd name="T61" fmla="*/ 183 h 2048"/>
                <a:gd name="T62" fmla="*/ 1954 w 2048"/>
                <a:gd name="T63" fmla="*/ 0 h 2048"/>
                <a:gd name="T64" fmla="*/ 1923 w 2048"/>
                <a:gd name="T65" fmla="*/ 183 h 2048"/>
                <a:gd name="T66" fmla="*/ 1704 w 2048"/>
                <a:gd name="T67" fmla="*/ 344 h 2048"/>
                <a:gd name="T68" fmla="*/ 1118 w 2048"/>
                <a:gd name="T69" fmla="*/ 0 h 2048"/>
                <a:gd name="T70" fmla="*/ 930 w 2048"/>
                <a:gd name="T71" fmla="*/ 67 h 2048"/>
                <a:gd name="T72" fmla="*/ 125 w 2048"/>
                <a:gd name="T73" fmla="*/ 682 h 2048"/>
                <a:gd name="T74" fmla="*/ 188 w 2048"/>
                <a:gd name="T75" fmla="*/ 94 h 2048"/>
                <a:gd name="T76" fmla="*/ 0 w 2048"/>
                <a:gd name="T77" fmla="*/ 94 h 2048"/>
                <a:gd name="T78" fmla="*/ 63 w 2048"/>
                <a:gd name="T79" fmla="*/ 930 h 2048"/>
                <a:gd name="T80" fmla="*/ 0 w 2048"/>
                <a:gd name="T81" fmla="*/ 1118 h 2048"/>
                <a:gd name="T82" fmla="*/ 63 w 2048"/>
                <a:gd name="T83" fmla="*/ 1865 h 2048"/>
                <a:gd name="T84" fmla="*/ 94 w 2048"/>
                <a:gd name="T85" fmla="*/ 2048 h 2048"/>
                <a:gd name="T86" fmla="*/ 125 w 2048"/>
                <a:gd name="T87" fmla="*/ 1865 h 2048"/>
                <a:gd name="T88" fmla="*/ 344 w 2048"/>
                <a:gd name="T89" fmla="*/ 1704 h 2048"/>
                <a:gd name="T90" fmla="*/ 930 w 2048"/>
                <a:gd name="T91" fmla="*/ 2048 h 2048"/>
                <a:gd name="T92" fmla="*/ 1118 w 2048"/>
                <a:gd name="T93" fmla="*/ 1981 h 2048"/>
                <a:gd name="T94" fmla="*/ 1923 w 2048"/>
                <a:gd name="T95" fmla="*/ 1366 h 2048"/>
                <a:gd name="T96" fmla="*/ 1860 w 2048"/>
                <a:gd name="T97" fmla="*/ 1954 h 2048"/>
                <a:gd name="T98" fmla="*/ 2048 w 2048"/>
                <a:gd name="T99" fmla="*/ 1954 h 2048"/>
                <a:gd name="T100" fmla="*/ 1985 w 2048"/>
                <a:gd name="T101" fmla="*/ 1118 h 2048"/>
                <a:gd name="T102" fmla="*/ 2048 w 2048"/>
                <a:gd name="T103" fmla="*/ 930 h 2048"/>
                <a:gd name="T104" fmla="*/ 1985 w 2048"/>
                <a:gd name="T105" fmla="*/ 183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48" h="2048">
                  <a:moveTo>
                    <a:pt x="1985" y="1055"/>
                  </a:moveTo>
                  <a:cubicBezTo>
                    <a:pt x="1923" y="1055"/>
                    <a:pt x="1923" y="1055"/>
                    <a:pt x="1923" y="1055"/>
                  </a:cubicBezTo>
                  <a:cubicBezTo>
                    <a:pt x="1923" y="993"/>
                    <a:pt x="1923" y="993"/>
                    <a:pt x="1923" y="993"/>
                  </a:cubicBezTo>
                  <a:cubicBezTo>
                    <a:pt x="1985" y="993"/>
                    <a:pt x="1985" y="993"/>
                    <a:pt x="1985" y="993"/>
                  </a:cubicBezTo>
                  <a:lnTo>
                    <a:pt x="1985" y="1055"/>
                  </a:lnTo>
                  <a:close/>
                  <a:moveTo>
                    <a:pt x="1954" y="1985"/>
                  </a:moveTo>
                  <a:cubicBezTo>
                    <a:pt x="1937" y="1985"/>
                    <a:pt x="1923" y="1971"/>
                    <a:pt x="1923" y="1954"/>
                  </a:cubicBezTo>
                  <a:cubicBezTo>
                    <a:pt x="1923" y="1937"/>
                    <a:pt x="1937" y="1923"/>
                    <a:pt x="1954" y="1923"/>
                  </a:cubicBezTo>
                  <a:cubicBezTo>
                    <a:pt x="1971" y="1923"/>
                    <a:pt x="1985" y="1937"/>
                    <a:pt x="1985" y="1954"/>
                  </a:cubicBezTo>
                  <a:cubicBezTo>
                    <a:pt x="1985" y="1971"/>
                    <a:pt x="1971" y="1985"/>
                    <a:pt x="1954" y="1985"/>
                  </a:cubicBezTo>
                  <a:close/>
                  <a:moveTo>
                    <a:pt x="1659" y="1659"/>
                  </a:moveTo>
                  <a:cubicBezTo>
                    <a:pt x="1513" y="1805"/>
                    <a:pt x="1322" y="1896"/>
                    <a:pt x="1118" y="1918"/>
                  </a:cubicBezTo>
                  <a:cubicBezTo>
                    <a:pt x="1118" y="1860"/>
                    <a:pt x="1118" y="1860"/>
                    <a:pt x="1118" y="1860"/>
                  </a:cubicBezTo>
                  <a:cubicBezTo>
                    <a:pt x="930" y="1860"/>
                    <a:pt x="930" y="1860"/>
                    <a:pt x="930" y="1860"/>
                  </a:cubicBezTo>
                  <a:cubicBezTo>
                    <a:pt x="930" y="1918"/>
                    <a:pt x="930" y="1918"/>
                    <a:pt x="930" y="1918"/>
                  </a:cubicBezTo>
                  <a:cubicBezTo>
                    <a:pt x="726" y="1896"/>
                    <a:pt x="535" y="1805"/>
                    <a:pt x="389" y="1659"/>
                  </a:cubicBezTo>
                  <a:cubicBezTo>
                    <a:pt x="243" y="1513"/>
                    <a:pt x="152" y="1322"/>
                    <a:pt x="130" y="1118"/>
                  </a:cubicBezTo>
                  <a:cubicBezTo>
                    <a:pt x="188" y="1118"/>
                    <a:pt x="188" y="1118"/>
                    <a:pt x="188" y="1118"/>
                  </a:cubicBezTo>
                  <a:cubicBezTo>
                    <a:pt x="188" y="930"/>
                    <a:pt x="188" y="930"/>
                    <a:pt x="188" y="930"/>
                  </a:cubicBezTo>
                  <a:cubicBezTo>
                    <a:pt x="130" y="930"/>
                    <a:pt x="130" y="930"/>
                    <a:pt x="130" y="930"/>
                  </a:cubicBezTo>
                  <a:cubicBezTo>
                    <a:pt x="152" y="726"/>
                    <a:pt x="243" y="535"/>
                    <a:pt x="389" y="389"/>
                  </a:cubicBezTo>
                  <a:cubicBezTo>
                    <a:pt x="535" y="243"/>
                    <a:pt x="726" y="152"/>
                    <a:pt x="930" y="130"/>
                  </a:cubicBezTo>
                  <a:cubicBezTo>
                    <a:pt x="930" y="188"/>
                    <a:pt x="930" y="188"/>
                    <a:pt x="930" y="188"/>
                  </a:cubicBezTo>
                  <a:cubicBezTo>
                    <a:pt x="1118" y="188"/>
                    <a:pt x="1118" y="188"/>
                    <a:pt x="1118" y="188"/>
                  </a:cubicBezTo>
                  <a:cubicBezTo>
                    <a:pt x="1118" y="130"/>
                    <a:pt x="1118" y="130"/>
                    <a:pt x="1118" y="130"/>
                  </a:cubicBezTo>
                  <a:cubicBezTo>
                    <a:pt x="1322" y="152"/>
                    <a:pt x="1513" y="243"/>
                    <a:pt x="1659" y="389"/>
                  </a:cubicBezTo>
                  <a:cubicBezTo>
                    <a:pt x="1805" y="535"/>
                    <a:pt x="1896" y="726"/>
                    <a:pt x="1918" y="930"/>
                  </a:cubicBezTo>
                  <a:cubicBezTo>
                    <a:pt x="1860" y="930"/>
                    <a:pt x="1860" y="930"/>
                    <a:pt x="1860" y="930"/>
                  </a:cubicBezTo>
                  <a:cubicBezTo>
                    <a:pt x="1860" y="1118"/>
                    <a:pt x="1860" y="1118"/>
                    <a:pt x="1860" y="1118"/>
                  </a:cubicBezTo>
                  <a:cubicBezTo>
                    <a:pt x="1918" y="1118"/>
                    <a:pt x="1918" y="1118"/>
                    <a:pt x="1918" y="1118"/>
                  </a:cubicBezTo>
                  <a:cubicBezTo>
                    <a:pt x="1896" y="1322"/>
                    <a:pt x="1805" y="1513"/>
                    <a:pt x="1659" y="1659"/>
                  </a:cubicBezTo>
                  <a:close/>
                  <a:moveTo>
                    <a:pt x="1055" y="1985"/>
                  </a:moveTo>
                  <a:cubicBezTo>
                    <a:pt x="993" y="1985"/>
                    <a:pt x="993" y="1985"/>
                    <a:pt x="993" y="1985"/>
                  </a:cubicBezTo>
                  <a:cubicBezTo>
                    <a:pt x="993" y="1923"/>
                    <a:pt x="993" y="1923"/>
                    <a:pt x="993" y="1923"/>
                  </a:cubicBezTo>
                  <a:cubicBezTo>
                    <a:pt x="1055" y="1923"/>
                    <a:pt x="1055" y="1923"/>
                    <a:pt x="1055" y="1923"/>
                  </a:cubicBezTo>
                  <a:lnTo>
                    <a:pt x="1055" y="1985"/>
                  </a:lnTo>
                  <a:close/>
                  <a:moveTo>
                    <a:pt x="94" y="1985"/>
                  </a:moveTo>
                  <a:cubicBezTo>
                    <a:pt x="77" y="1985"/>
                    <a:pt x="63" y="1971"/>
                    <a:pt x="63" y="1954"/>
                  </a:cubicBezTo>
                  <a:cubicBezTo>
                    <a:pt x="63" y="1937"/>
                    <a:pt x="77" y="1923"/>
                    <a:pt x="94" y="1923"/>
                  </a:cubicBezTo>
                  <a:cubicBezTo>
                    <a:pt x="111" y="1923"/>
                    <a:pt x="125" y="1937"/>
                    <a:pt x="125" y="1954"/>
                  </a:cubicBezTo>
                  <a:cubicBezTo>
                    <a:pt x="125" y="1971"/>
                    <a:pt x="111" y="1985"/>
                    <a:pt x="94" y="1985"/>
                  </a:cubicBezTo>
                  <a:close/>
                  <a:moveTo>
                    <a:pt x="63" y="993"/>
                  </a:moveTo>
                  <a:cubicBezTo>
                    <a:pt x="125" y="993"/>
                    <a:pt x="125" y="993"/>
                    <a:pt x="125" y="993"/>
                  </a:cubicBezTo>
                  <a:cubicBezTo>
                    <a:pt x="125" y="1055"/>
                    <a:pt x="125" y="1055"/>
                    <a:pt x="125" y="1055"/>
                  </a:cubicBezTo>
                  <a:cubicBezTo>
                    <a:pt x="63" y="1055"/>
                    <a:pt x="63" y="1055"/>
                    <a:pt x="63" y="1055"/>
                  </a:cubicBezTo>
                  <a:lnTo>
                    <a:pt x="63" y="993"/>
                  </a:lnTo>
                  <a:close/>
                  <a:moveTo>
                    <a:pt x="94" y="63"/>
                  </a:moveTo>
                  <a:cubicBezTo>
                    <a:pt x="111" y="63"/>
                    <a:pt x="125" y="77"/>
                    <a:pt x="125" y="94"/>
                  </a:cubicBezTo>
                  <a:cubicBezTo>
                    <a:pt x="125" y="111"/>
                    <a:pt x="111" y="125"/>
                    <a:pt x="94" y="125"/>
                  </a:cubicBezTo>
                  <a:cubicBezTo>
                    <a:pt x="77" y="125"/>
                    <a:pt x="63" y="111"/>
                    <a:pt x="63" y="94"/>
                  </a:cubicBezTo>
                  <a:cubicBezTo>
                    <a:pt x="63" y="77"/>
                    <a:pt x="77" y="63"/>
                    <a:pt x="94" y="63"/>
                  </a:cubicBezTo>
                  <a:close/>
                  <a:moveTo>
                    <a:pt x="993" y="63"/>
                  </a:moveTo>
                  <a:cubicBezTo>
                    <a:pt x="1055" y="63"/>
                    <a:pt x="1055" y="63"/>
                    <a:pt x="1055" y="63"/>
                  </a:cubicBezTo>
                  <a:cubicBezTo>
                    <a:pt x="1055" y="125"/>
                    <a:pt x="1055" y="125"/>
                    <a:pt x="1055" y="125"/>
                  </a:cubicBezTo>
                  <a:cubicBezTo>
                    <a:pt x="993" y="125"/>
                    <a:pt x="993" y="125"/>
                    <a:pt x="993" y="125"/>
                  </a:cubicBezTo>
                  <a:lnTo>
                    <a:pt x="993" y="63"/>
                  </a:lnTo>
                  <a:close/>
                  <a:moveTo>
                    <a:pt x="1954" y="63"/>
                  </a:moveTo>
                  <a:cubicBezTo>
                    <a:pt x="1971" y="63"/>
                    <a:pt x="1985" y="77"/>
                    <a:pt x="1985" y="94"/>
                  </a:cubicBezTo>
                  <a:cubicBezTo>
                    <a:pt x="1985" y="111"/>
                    <a:pt x="1971" y="125"/>
                    <a:pt x="1954" y="125"/>
                  </a:cubicBezTo>
                  <a:cubicBezTo>
                    <a:pt x="1937" y="125"/>
                    <a:pt x="1923" y="111"/>
                    <a:pt x="1923" y="94"/>
                  </a:cubicBezTo>
                  <a:cubicBezTo>
                    <a:pt x="1923" y="77"/>
                    <a:pt x="1937" y="63"/>
                    <a:pt x="1954" y="63"/>
                  </a:cubicBezTo>
                  <a:close/>
                  <a:moveTo>
                    <a:pt x="1985" y="183"/>
                  </a:moveTo>
                  <a:cubicBezTo>
                    <a:pt x="2022" y="170"/>
                    <a:pt x="2048" y="135"/>
                    <a:pt x="2048" y="94"/>
                  </a:cubicBezTo>
                  <a:cubicBezTo>
                    <a:pt x="2048" y="42"/>
                    <a:pt x="2006" y="0"/>
                    <a:pt x="1954" y="0"/>
                  </a:cubicBezTo>
                  <a:cubicBezTo>
                    <a:pt x="1902" y="0"/>
                    <a:pt x="1860" y="42"/>
                    <a:pt x="1860" y="94"/>
                  </a:cubicBezTo>
                  <a:cubicBezTo>
                    <a:pt x="1860" y="135"/>
                    <a:pt x="1886" y="170"/>
                    <a:pt x="1923" y="183"/>
                  </a:cubicBezTo>
                  <a:cubicBezTo>
                    <a:pt x="1923" y="682"/>
                    <a:pt x="1923" y="682"/>
                    <a:pt x="1923" y="682"/>
                  </a:cubicBezTo>
                  <a:cubicBezTo>
                    <a:pt x="1875" y="557"/>
                    <a:pt x="1801" y="441"/>
                    <a:pt x="1704" y="344"/>
                  </a:cubicBezTo>
                  <a:cubicBezTo>
                    <a:pt x="1546" y="186"/>
                    <a:pt x="1339" y="89"/>
                    <a:pt x="1118" y="67"/>
                  </a:cubicBezTo>
                  <a:cubicBezTo>
                    <a:pt x="1118" y="0"/>
                    <a:pt x="1118" y="0"/>
                    <a:pt x="1118" y="0"/>
                  </a:cubicBezTo>
                  <a:cubicBezTo>
                    <a:pt x="930" y="0"/>
                    <a:pt x="930" y="0"/>
                    <a:pt x="930" y="0"/>
                  </a:cubicBezTo>
                  <a:cubicBezTo>
                    <a:pt x="930" y="67"/>
                    <a:pt x="930" y="67"/>
                    <a:pt x="930" y="67"/>
                  </a:cubicBezTo>
                  <a:cubicBezTo>
                    <a:pt x="709" y="89"/>
                    <a:pt x="502" y="186"/>
                    <a:pt x="344" y="344"/>
                  </a:cubicBezTo>
                  <a:cubicBezTo>
                    <a:pt x="247" y="441"/>
                    <a:pt x="173" y="557"/>
                    <a:pt x="125" y="682"/>
                  </a:cubicBezTo>
                  <a:cubicBezTo>
                    <a:pt x="125" y="183"/>
                    <a:pt x="125" y="183"/>
                    <a:pt x="125" y="183"/>
                  </a:cubicBezTo>
                  <a:cubicBezTo>
                    <a:pt x="162" y="170"/>
                    <a:pt x="188" y="135"/>
                    <a:pt x="188" y="94"/>
                  </a:cubicBezTo>
                  <a:cubicBezTo>
                    <a:pt x="188" y="42"/>
                    <a:pt x="146" y="0"/>
                    <a:pt x="94" y="0"/>
                  </a:cubicBezTo>
                  <a:cubicBezTo>
                    <a:pt x="42" y="0"/>
                    <a:pt x="0" y="42"/>
                    <a:pt x="0" y="94"/>
                  </a:cubicBezTo>
                  <a:cubicBezTo>
                    <a:pt x="0" y="135"/>
                    <a:pt x="26" y="170"/>
                    <a:pt x="63" y="183"/>
                  </a:cubicBezTo>
                  <a:cubicBezTo>
                    <a:pt x="63" y="930"/>
                    <a:pt x="63" y="930"/>
                    <a:pt x="63" y="930"/>
                  </a:cubicBezTo>
                  <a:cubicBezTo>
                    <a:pt x="0" y="930"/>
                    <a:pt x="0" y="930"/>
                    <a:pt x="0" y="930"/>
                  </a:cubicBezTo>
                  <a:cubicBezTo>
                    <a:pt x="0" y="1118"/>
                    <a:pt x="0" y="1118"/>
                    <a:pt x="0" y="1118"/>
                  </a:cubicBezTo>
                  <a:cubicBezTo>
                    <a:pt x="63" y="1118"/>
                    <a:pt x="63" y="1118"/>
                    <a:pt x="63" y="1118"/>
                  </a:cubicBezTo>
                  <a:cubicBezTo>
                    <a:pt x="63" y="1865"/>
                    <a:pt x="63" y="1865"/>
                    <a:pt x="63" y="1865"/>
                  </a:cubicBezTo>
                  <a:cubicBezTo>
                    <a:pt x="26" y="1878"/>
                    <a:pt x="0" y="1913"/>
                    <a:pt x="0" y="1954"/>
                  </a:cubicBezTo>
                  <a:cubicBezTo>
                    <a:pt x="0" y="2006"/>
                    <a:pt x="42" y="2048"/>
                    <a:pt x="94" y="2048"/>
                  </a:cubicBezTo>
                  <a:cubicBezTo>
                    <a:pt x="146" y="2048"/>
                    <a:pt x="188" y="2006"/>
                    <a:pt x="188" y="1954"/>
                  </a:cubicBezTo>
                  <a:cubicBezTo>
                    <a:pt x="188" y="1913"/>
                    <a:pt x="162" y="1878"/>
                    <a:pt x="125" y="1865"/>
                  </a:cubicBezTo>
                  <a:cubicBezTo>
                    <a:pt x="125" y="1366"/>
                    <a:pt x="125" y="1366"/>
                    <a:pt x="125" y="1366"/>
                  </a:cubicBezTo>
                  <a:cubicBezTo>
                    <a:pt x="173" y="1491"/>
                    <a:pt x="247" y="1607"/>
                    <a:pt x="344" y="1704"/>
                  </a:cubicBezTo>
                  <a:cubicBezTo>
                    <a:pt x="502" y="1862"/>
                    <a:pt x="709" y="1959"/>
                    <a:pt x="930" y="1981"/>
                  </a:cubicBezTo>
                  <a:cubicBezTo>
                    <a:pt x="930" y="2048"/>
                    <a:pt x="930" y="2048"/>
                    <a:pt x="930" y="2048"/>
                  </a:cubicBezTo>
                  <a:cubicBezTo>
                    <a:pt x="1118" y="2048"/>
                    <a:pt x="1118" y="2048"/>
                    <a:pt x="1118" y="2048"/>
                  </a:cubicBezTo>
                  <a:cubicBezTo>
                    <a:pt x="1118" y="1981"/>
                    <a:pt x="1118" y="1981"/>
                    <a:pt x="1118" y="1981"/>
                  </a:cubicBezTo>
                  <a:cubicBezTo>
                    <a:pt x="1339" y="1959"/>
                    <a:pt x="1546" y="1862"/>
                    <a:pt x="1704" y="1704"/>
                  </a:cubicBezTo>
                  <a:cubicBezTo>
                    <a:pt x="1801" y="1607"/>
                    <a:pt x="1875" y="1491"/>
                    <a:pt x="1923" y="1366"/>
                  </a:cubicBezTo>
                  <a:cubicBezTo>
                    <a:pt x="1923" y="1865"/>
                    <a:pt x="1923" y="1865"/>
                    <a:pt x="1923" y="1865"/>
                  </a:cubicBezTo>
                  <a:cubicBezTo>
                    <a:pt x="1886" y="1878"/>
                    <a:pt x="1860" y="1913"/>
                    <a:pt x="1860" y="1954"/>
                  </a:cubicBezTo>
                  <a:cubicBezTo>
                    <a:pt x="1860" y="2006"/>
                    <a:pt x="1902" y="2048"/>
                    <a:pt x="1954" y="2048"/>
                  </a:cubicBezTo>
                  <a:cubicBezTo>
                    <a:pt x="2006" y="2048"/>
                    <a:pt x="2048" y="2006"/>
                    <a:pt x="2048" y="1954"/>
                  </a:cubicBezTo>
                  <a:cubicBezTo>
                    <a:pt x="2048" y="1913"/>
                    <a:pt x="2022" y="1878"/>
                    <a:pt x="1985" y="1865"/>
                  </a:cubicBezTo>
                  <a:cubicBezTo>
                    <a:pt x="1985" y="1118"/>
                    <a:pt x="1985" y="1118"/>
                    <a:pt x="1985" y="1118"/>
                  </a:cubicBezTo>
                  <a:cubicBezTo>
                    <a:pt x="2048" y="1118"/>
                    <a:pt x="2048" y="1118"/>
                    <a:pt x="2048" y="1118"/>
                  </a:cubicBezTo>
                  <a:cubicBezTo>
                    <a:pt x="2048" y="930"/>
                    <a:pt x="2048" y="930"/>
                    <a:pt x="2048" y="930"/>
                  </a:cubicBezTo>
                  <a:cubicBezTo>
                    <a:pt x="1985" y="930"/>
                    <a:pt x="1985" y="930"/>
                    <a:pt x="1985" y="930"/>
                  </a:cubicBezTo>
                  <a:cubicBezTo>
                    <a:pt x="1985" y="183"/>
                    <a:pt x="1985" y="183"/>
                    <a:pt x="1985" y="1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Times New Roman" panose="02020603050405020304" pitchFamily="18" charset="0"/>
              </a:endParaRPr>
            </a:p>
          </p:txBody>
        </p:sp>
      </p:grpSp>
    </p:spTree>
    <p:extLst>
      <p:ext uri="{BB962C8B-B14F-4D97-AF65-F5344CB8AC3E}">
        <p14:creationId xmlns:p14="http://schemas.microsoft.com/office/powerpoint/2010/main" val="68152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15A4C25-DA16-4F03-8415-3AF55BF54E9B}"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3338506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atin typeface="Times New Roman" panose="02020603050405020304"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3"/>
            <a:ext cx="3887391" cy="823912"/>
          </a:xfrm>
          <a:prstGeom prst="rect">
            <a:avLst/>
          </a:prstGeom>
        </p:spPr>
        <p:txBody>
          <a:bodyPr anchor="b"/>
          <a:lstStyle>
            <a:lvl1pPr marL="0" indent="0">
              <a:buNone/>
              <a:defRPr sz="1800" b="1">
                <a:latin typeface="Times New Roman" panose="02020603050405020304"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1" y="2505075"/>
            <a:ext cx="3887391" cy="3684588"/>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15A4C25-DA16-4F03-8415-3AF55BF54E9B}"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164750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D15A4C25-DA16-4F03-8415-3AF55BF54E9B}"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161163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A4C25-DA16-4F03-8415-3AF55BF54E9B}"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2074912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a:prstGeom prst="rect">
            <a:avLst/>
          </a:prstGeom>
        </p:spPr>
        <p:txBody>
          <a:bodyPr/>
          <a:lstStyle>
            <a:lvl1pPr>
              <a:defRPr sz="2400">
                <a:latin typeface="Times New Roman" panose="02020603050405020304" pitchFamily="18" charset="0"/>
              </a:defRPr>
            </a:lvl1pPr>
            <a:lvl2pPr>
              <a:defRPr sz="2100">
                <a:latin typeface="Times New Roman" panose="02020603050405020304" pitchFamily="18" charset="0"/>
              </a:defRPr>
            </a:lvl2pPr>
            <a:lvl3pPr>
              <a:defRPr sz="1800">
                <a:latin typeface="Times New Roman" panose="02020603050405020304" pitchFamily="18" charset="0"/>
              </a:defRPr>
            </a:lvl3pPr>
            <a:lvl4pPr>
              <a:defRPr sz="1500">
                <a:latin typeface="Times New Roman" panose="02020603050405020304" pitchFamily="18" charset="0"/>
              </a:defRPr>
            </a:lvl4pPr>
            <a:lvl5pPr>
              <a:defRPr sz="1500">
                <a:latin typeface="Times New Roman" panose="02020603050405020304" pitchFamily="18" charset="0"/>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atin typeface="Times New Roman" panose="02020603050405020304" pitchFamily="18"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D15A4C25-DA16-4F03-8415-3AF55BF54E9B}"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349824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a:prstGeom prst="rect">
            <a:avLst/>
          </a:prstGeom>
        </p:spPr>
        <p:txBody>
          <a:bodyPr/>
          <a:lstStyle>
            <a:lvl1pPr marL="0" indent="0">
              <a:buNone/>
              <a:defRPr sz="2400">
                <a:latin typeface="Times New Roman" panose="02020603050405020304" pitchFamily="18"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atin typeface="Times New Roman" panose="02020603050405020304" pitchFamily="18"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D15A4C25-DA16-4F03-8415-3AF55BF54E9B}"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07A4B-34AE-4E6C-AD74-7DB0E0437C32}" type="slidenum">
              <a:rPr lang="en-US" smtClean="0"/>
              <a:t>‹#›</a:t>
            </a:fld>
            <a:endParaRPr lang="en-US"/>
          </a:p>
        </p:txBody>
      </p:sp>
    </p:spTree>
    <p:extLst>
      <p:ext uri="{BB962C8B-B14F-4D97-AF65-F5344CB8AC3E}">
        <p14:creationId xmlns:p14="http://schemas.microsoft.com/office/powerpoint/2010/main" val="258088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latin typeface="Times New Roman" panose="02020603050405020304" pitchFamily="18" charset="0"/>
              </a:defRPr>
            </a:lvl1pPr>
          </a:lstStyle>
          <a:p>
            <a:fld id="{D15A4C25-DA16-4F03-8415-3AF55BF54E9B}" type="datetimeFigureOut">
              <a:rPr lang="en-US" smtClean="0"/>
              <a:pPr/>
              <a:t>7/27/2020</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latin typeface="Times New Roman" panose="02020603050405020304" pitchFamily="18" charset="0"/>
              </a:defRPr>
            </a:lvl1pPr>
          </a:lstStyle>
          <a:p>
            <a:fld id="{B8307A4B-34AE-4E6C-AD74-7DB0E0437C32}" type="slidenum">
              <a:rPr lang="en-US" smtClean="0"/>
              <a:pPr/>
              <a:t>‹#›</a:t>
            </a:fld>
            <a:endParaRPr lang="en-US" dirty="0"/>
          </a:p>
        </p:txBody>
      </p:sp>
      <p:grpSp>
        <p:nvGrpSpPr>
          <p:cNvPr id="34" name="Group 33">
            <a:extLst>
              <a:ext uri="{FF2B5EF4-FFF2-40B4-BE49-F238E27FC236}">
                <a16:creationId xmlns:a16="http://schemas.microsoft.com/office/drawing/2014/main" id="{49D4FA5B-5016-41ED-9517-502961E46CCE}"/>
              </a:ext>
            </a:extLst>
          </p:cNvPr>
          <p:cNvGrpSpPr/>
          <p:nvPr userDrawn="1"/>
        </p:nvGrpSpPr>
        <p:grpSpPr>
          <a:xfrm>
            <a:off x="1" y="283178"/>
            <a:ext cx="1643379" cy="1214438"/>
            <a:chOff x="1" y="261258"/>
            <a:chExt cx="2191172" cy="1619251"/>
          </a:xfrm>
        </p:grpSpPr>
        <p:grpSp>
          <p:nvGrpSpPr>
            <p:cNvPr id="35" name="Group 34">
              <a:extLst>
                <a:ext uri="{FF2B5EF4-FFF2-40B4-BE49-F238E27FC236}">
                  <a16:creationId xmlns:a16="http://schemas.microsoft.com/office/drawing/2014/main" id="{8F46C63F-E1B9-42DA-AF5F-F8B01D4E62FE}"/>
                </a:ext>
              </a:extLst>
            </p:cNvPr>
            <p:cNvGrpSpPr/>
            <p:nvPr userDrawn="1"/>
          </p:nvGrpSpPr>
          <p:grpSpPr>
            <a:xfrm rot="5400000">
              <a:off x="-81415" y="342674"/>
              <a:ext cx="1619251" cy="1456419"/>
              <a:chOff x="-14288" y="88900"/>
              <a:chExt cx="1619251" cy="1831976"/>
            </a:xfrm>
            <a:solidFill>
              <a:schemeClr val="tx2">
                <a:lumMod val="20000"/>
                <a:lumOff val="80000"/>
              </a:schemeClr>
            </a:solidFill>
          </p:grpSpPr>
          <p:sp>
            <p:nvSpPr>
              <p:cNvPr id="37" name="Freeform 87">
                <a:extLst>
                  <a:ext uri="{FF2B5EF4-FFF2-40B4-BE49-F238E27FC236}">
                    <a16:creationId xmlns:a16="http://schemas.microsoft.com/office/drawing/2014/main" id="{44020340-1286-4352-9D48-6B4E135D878C}"/>
                  </a:ext>
                </a:extLst>
              </p:cNvPr>
              <p:cNvSpPr>
                <a:spLocks noEditPoints="1"/>
              </p:cNvSpPr>
              <p:nvPr/>
            </p:nvSpPr>
            <p:spPr bwMode="auto">
              <a:xfrm>
                <a:off x="968375" y="1100138"/>
                <a:ext cx="636588" cy="820738"/>
              </a:xfrm>
              <a:custGeom>
                <a:avLst/>
                <a:gdLst>
                  <a:gd name="T0" fmla="*/ 205 w 282"/>
                  <a:gd name="T1" fmla="*/ 0 h 281"/>
                  <a:gd name="T2" fmla="*/ 129 w 282"/>
                  <a:gd name="T3" fmla="*/ 64 h 281"/>
                  <a:gd name="T4" fmla="*/ 77 w 282"/>
                  <a:gd name="T5" fmla="*/ 64 h 281"/>
                  <a:gd name="T6" fmla="*/ 0 w 282"/>
                  <a:gd name="T7" fmla="*/ 140 h 281"/>
                  <a:gd name="T8" fmla="*/ 0 w 282"/>
                  <a:gd name="T9" fmla="*/ 281 h 281"/>
                  <a:gd name="T10" fmla="*/ 26 w 282"/>
                  <a:gd name="T11" fmla="*/ 281 h 281"/>
                  <a:gd name="T12" fmla="*/ 26 w 282"/>
                  <a:gd name="T13" fmla="*/ 140 h 281"/>
                  <a:gd name="T14" fmla="*/ 77 w 282"/>
                  <a:gd name="T15" fmla="*/ 89 h 281"/>
                  <a:gd name="T16" fmla="*/ 129 w 282"/>
                  <a:gd name="T17" fmla="*/ 89 h 281"/>
                  <a:gd name="T18" fmla="*/ 205 w 282"/>
                  <a:gd name="T19" fmla="*/ 153 h 281"/>
                  <a:gd name="T20" fmla="*/ 282 w 282"/>
                  <a:gd name="T21" fmla="*/ 76 h 281"/>
                  <a:gd name="T22" fmla="*/ 205 w 282"/>
                  <a:gd name="T23" fmla="*/ 0 h 281"/>
                  <a:gd name="T24" fmla="*/ 205 w 282"/>
                  <a:gd name="T25" fmla="*/ 128 h 281"/>
                  <a:gd name="T26" fmla="*/ 154 w 282"/>
                  <a:gd name="T27" fmla="*/ 76 h 281"/>
                  <a:gd name="T28" fmla="*/ 205 w 282"/>
                  <a:gd name="T29" fmla="*/ 25 h 281"/>
                  <a:gd name="T30" fmla="*/ 256 w 282"/>
                  <a:gd name="T31" fmla="*/ 76 h 281"/>
                  <a:gd name="T32" fmla="*/ 205 w 282"/>
                  <a:gd name="T33" fmla="*/ 128 h 281"/>
                  <a:gd name="T34" fmla="*/ 205 w 282"/>
                  <a:gd name="T35" fmla="*/ 128 h 281"/>
                  <a:gd name="T36" fmla="*/ 205 w 282"/>
                  <a:gd name="T37" fmla="*/ 12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281">
                    <a:moveTo>
                      <a:pt x="205" y="0"/>
                    </a:moveTo>
                    <a:cubicBezTo>
                      <a:pt x="167" y="0"/>
                      <a:pt x="135" y="27"/>
                      <a:pt x="129" y="64"/>
                    </a:cubicBezTo>
                    <a:cubicBezTo>
                      <a:pt x="77" y="64"/>
                      <a:pt x="77" y="64"/>
                      <a:pt x="77" y="64"/>
                    </a:cubicBezTo>
                    <a:cubicBezTo>
                      <a:pt x="35" y="64"/>
                      <a:pt x="0" y="98"/>
                      <a:pt x="0" y="140"/>
                    </a:cubicBezTo>
                    <a:cubicBezTo>
                      <a:pt x="0" y="281"/>
                      <a:pt x="0" y="281"/>
                      <a:pt x="0" y="281"/>
                    </a:cubicBezTo>
                    <a:cubicBezTo>
                      <a:pt x="26" y="281"/>
                      <a:pt x="26" y="281"/>
                      <a:pt x="26" y="281"/>
                    </a:cubicBezTo>
                    <a:cubicBezTo>
                      <a:pt x="26" y="140"/>
                      <a:pt x="26" y="140"/>
                      <a:pt x="26" y="140"/>
                    </a:cubicBezTo>
                    <a:cubicBezTo>
                      <a:pt x="26" y="112"/>
                      <a:pt x="49" y="89"/>
                      <a:pt x="77" y="89"/>
                    </a:cubicBezTo>
                    <a:cubicBezTo>
                      <a:pt x="129" y="89"/>
                      <a:pt x="129" y="89"/>
                      <a:pt x="129" y="89"/>
                    </a:cubicBezTo>
                    <a:cubicBezTo>
                      <a:pt x="135" y="125"/>
                      <a:pt x="167" y="153"/>
                      <a:pt x="205" y="153"/>
                    </a:cubicBezTo>
                    <a:cubicBezTo>
                      <a:pt x="247" y="153"/>
                      <a:pt x="282" y="119"/>
                      <a:pt x="282" y="76"/>
                    </a:cubicBezTo>
                    <a:cubicBezTo>
                      <a:pt x="282" y="34"/>
                      <a:pt x="247" y="0"/>
                      <a:pt x="205" y="0"/>
                    </a:cubicBezTo>
                    <a:close/>
                    <a:moveTo>
                      <a:pt x="205" y="128"/>
                    </a:moveTo>
                    <a:cubicBezTo>
                      <a:pt x="177" y="128"/>
                      <a:pt x="154" y="105"/>
                      <a:pt x="154" y="76"/>
                    </a:cubicBezTo>
                    <a:cubicBezTo>
                      <a:pt x="154" y="48"/>
                      <a:pt x="177" y="25"/>
                      <a:pt x="205" y="25"/>
                    </a:cubicBezTo>
                    <a:cubicBezTo>
                      <a:pt x="233" y="25"/>
                      <a:pt x="256" y="48"/>
                      <a:pt x="256" y="76"/>
                    </a:cubicBezTo>
                    <a:cubicBezTo>
                      <a:pt x="256" y="105"/>
                      <a:pt x="233" y="128"/>
                      <a:pt x="205" y="128"/>
                    </a:cubicBezTo>
                    <a:close/>
                    <a:moveTo>
                      <a:pt x="205" y="128"/>
                    </a:moveTo>
                    <a:cubicBezTo>
                      <a:pt x="205" y="128"/>
                      <a:pt x="205" y="128"/>
                      <a:pt x="205" y="1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sp>
            <p:nvSpPr>
              <p:cNvPr id="38" name="Freeform 88">
                <a:extLst>
                  <a:ext uri="{FF2B5EF4-FFF2-40B4-BE49-F238E27FC236}">
                    <a16:creationId xmlns:a16="http://schemas.microsoft.com/office/drawing/2014/main" id="{643F9EFC-2B5E-4A3B-BAEC-A660D5370766}"/>
                  </a:ext>
                </a:extLst>
              </p:cNvPr>
              <p:cNvSpPr>
                <a:spLocks noEditPoints="1"/>
              </p:cNvSpPr>
              <p:nvPr/>
            </p:nvSpPr>
            <p:spPr bwMode="auto">
              <a:xfrm>
                <a:off x="188912" y="314325"/>
                <a:ext cx="635000" cy="1606550"/>
              </a:xfrm>
              <a:custGeom>
                <a:avLst/>
                <a:gdLst>
                  <a:gd name="T0" fmla="*/ 204 w 281"/>
                  <a:gd name="T1" fmla="*/ 77 h 550"/>
                  <a:gd name="T2" fmla="*/ 153 w 281"/>
                  <a:gd name="T3" fmla="*/ 77 h 550"/>
                  <a:gd name="T4" fmla="*/ 76 w 281"/>
                  <a:gd name="T5" fmla="*/ 0 h 550"/>
                  <a:gd name="T6" fmla="*/ 0 w 281"/>
                  <a:gd name="T7" fmla="*/ 77 h 550"/>
                  <a:gd name="T8" fmla="*/ 76 w 281"/>
                  <a:gd name="T9" fmla="*/ 153 h 550"/>
                  <a:gd name="T10" fmla="*/ 149 w 281"/>
                  <a:gd name="T11" fmla="*/ 102 h 550"/>
                  <a:gd name="T12" fmla="*/ 204 w 281"/>
                  <a:gd name="T13" fmla="*/ 102 h 550"/>
                  <a:gd name="T14" fmla="*/ 256 w 281"/>
                  <a:gd name="T15" fmla="*/ 153 h 550"/>
                  <a:gd name="T16" fmla="*/ 256 w 281"/>
                  <a:gd name="T17" fmla="*/ 550 h 550"/>
                  <a:gd name="T18" fmla="*/ 281 w 281"/>
                  <a:gd name="T19" fmla="*/ 550 h 550"/>
                  <a:gd name="T20" fmla="*/ 281 w 281"/>
                  <a:gd name="T21" fmla="*/ 153 h 550"/>
                  <a:gd name="T22" fmla="*/ 204 w 281"/>
                  <a:gd name="T23" fmla="*/ 77 h 550"/>
                  <a:gd name="T24" fmla="*/ 76 w 281"/>
                  <a:gd name="T25" fmla="*/ 128 h 550"/>
                  <a:gd name="T26" fmla="*/ 25 w 281"/>
                  <a:gd name="T27" fmla="*/ 77 h 550"/>
                  <a:gd name="T28" fmla="*/ 76 w 281"/>
                  <a:gd name="T29" fmla="*/ 25 h 550"/>
                  <a:gd name="T30" fmla="*/ 128 w 281"/>
                  <a:gd name="T31" fmla="*/ 77 h 550"/>
                  <a:gd name="T32" fmla="*/ 76 w 281"/>
                  <a:gd name="T33" fmla="*/ 128 h 550"/>
                  <a:gd name="T34" fmla="*/ 76 w 281"/>
                  <a:gd name="T35" fmla="*/ 128 h 550"/>
                  <a:gd name="T36" fmla="*/ 76 w 281"/>
                  <a:gd name="T37" fmla="*/ 12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550">
                    <a:moveTo>
                      <a:pt x="204" y="77"/>
                    </a:moveTo>
                    <a:cubicBezTo>
                      <a:pt x="153" y="77"/>
                      <a:pt x="153" y="77"/>
                      <a:pt x="153" y="77"/>
                    </a:cubicBezTo>
                    <a:cubicBezTo>
                      <a:pt x="153" y="34"/>
                      <a:pt x="119" y="0"/>
                      <a:pt x="76" y="0"/>
                    </a:cubicBezTo>
                    <a:cubicBezTo>
                      <a:pt x="34" y="0"/>
                      <a:pt x="0" y="34"/>
                      <a:pt x="0" y="77"/>
                    </a:cubicBezTo>
                    <a:cubicBezTo>
                      <a:pt x="0" y="119"/>
                      <a:pt x="34" y="153"/>
                      <a:pt x="76" y="153"/>
                    </a:cubicBezTo>
                    <a:cubicBezTo>
                      <a:pt x="110" y="153"/>
                      <a:pt x="138" y="132"/>
                      <a:pt x="149" y="102"/>
                    </a:cubicBezTo>
                    <a:cubicBezTo>
                      <a:pt x="204" y="102"/>
                      <a:pt x="204" y="102"/>
                      <a:pt x="204" y="102"/>
                    </a:cubicBezTo>
                    <a:cubicBezTo>
                      <a:pt x="233" y="102"/>
                      <a:pt x="256" y="125"/>
                      <a:pt x="256" y="153"/>
                    </a:cubicBezTo>
                    <a:cubicBezTo>
                      <a:pt x="256" y="550"/>
                      <a:pt x="256" y="550"/>
                      <a:pt x="256" y="550"/>
                    </a:cubicBezTo>
                    <a:cubicBezTo>
                      <a:pt x="281" y="550"/>
                      <a:pt x="281" y="550"/>
                      <a:pt x="281" y="550"/>
                    </a:cubicBezTo>
                    <a:cubicBezTo>
                      <a:pt x="281" y="153"/>
                      <a:pt x="281" y="153"/>
                      <a:pt x="281" y="153"/>
                    </a:cubicBezTo>
                    <a:cubicBezTo>
                      <a:pt x="281" y="111"/>
                      <a:pt x="247" y="77"/>
                      <a:pt x="204" y="77"/>
                    </a:cubicBezTo>
                    <a:close/>
                    <a:moveTo>
                      <a:pt x="76" y="128"/>
                    </a:moveTo>
                    <a:cubicBezTo>
                      <a:pt x="48" y="128"/>
                      <a:pt x="25" y="105"/>
                      <a:pt x="25" y="77"/>
                    </a:cubicBezTo>
                    <a:cubicBezTo>
                      <a:pt x="25" y="48"/>
                      <a:pt x="48" y="25"/>
                      <a:pt x="76" y="25"/>
                    </a:cubicBezTo>
                    <a:cubicBezTo>
                      <a:pt x="105" y="25"/>
                      <a:pt x="128" y="48"/>
                      <a:pt x="128" y="77"/>
                    </a:cubicBezTo>
                    <a:cubicBezTo>
                      <a:pt x="128" y="105"/>
                      <a:pt x="105" y="128"/>
                      <a:pt x="76" y="128"/>
                    </a:cubicBezTo>
                    <a:close/>
                    <a:moveTo>
                      <a:pt x="76" y="128"/>
                    </a:moveTo>
                    <a:cubicBezTo>
                      <a:pt x="76" y="128"/>
                      <a:pt x="76" y="128"/>
                      <a:pt x="76" y="1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sp>
            <p:nvSpPr>
              <p:cNvPr id="39" name="Freeform 89">
                <a:extLst>
                  <a:ext uri="{FF2B5EF4-FFF2-40B4-BE49-F238E27FC236}">
                    <a16:creationId xmlns:a16="http://schemas.microsoft.com/office/drawing/2014/main" id="{0FBE6F20-82B0-4F33-9518-E05E964B4C87}"/>
                  </a:ext>
                </a:extLst>
              </p:cNvPr>
              <p:cNvSpPr>
                <a:spLocks noEditPoints="1"/>
              </p:cNvSpPr>
              <p:nvPr/>
            </p:nvSpPr>
            <p:spPr bwMode="auto">
              <a:xfrm>
                <a:off x="-14288" y="912813"/>
                <a:ext cx="636588" cy="1008063"/>
              </a:xfrm>
              <a:custGeom>
                <a:avLst/>
                <a:gdLst>
                  <a:gd name="T0" fmla="*/ 205 w 282"/>
                  <a:gd name="T1" fmla="*/ 64 h 345"/>
                  <a:gd name="T2" fmla="*/ 152 w 282"/>
                  <a:gd name="T3" fmla="*/ 64 h 345"/>
                  <a:gd name="T4" fmla="*/ 77 w 282"/>
                  <a:gd name="T5" fmla="*/ 0 h 345"/>
                  <a:gd name="T6" fmla="*/ 0 w 282"/>
                  <a:gd name="T7" fmla="*/ 76 h 345"/>
                  <a:gd name="T8" fmla="*/ 77 w 282"/>
                  <a:gd name="T9" fmla="*/ 153 h 345"/>
                  <a:gd name="T10" fmla="*/ 152 w 282"/>
                  <a:gd name="T11" fmla="*/ 89 h 345"/>
                  <a:gd name="T12" fmla="*/ 205 w 282"/>
                  <a:gd name="T13" fmla="*/ 89 h 345"/>
                  <a:gd name="T14" fmla="*/ 256 w 282"/>
                  <a:gd name="T15" fmla="*/ 140 h 345"/>
                  <a:gd name="T16" fmla="*/ 256 w 282"/>
                  <a:gd name="T17" fmla="*/ 345 h 345"/>
                  <a:gd name="T18" fmla="*/ 282 w 282"/>
                  <a:gd name="T19" fmla="*/ 345 h 345"/>
                  <a:gd name="T20" fmla="*/ 282 w 282"/>
                  <a:gd name="T21" fmla="*/ 140 h 345"/>
                  <a:gd name="T22" fmla="*/ 205 w 282"/>
                  <a:gd name="T23" fmla="*/ 64 h 345"/>
                  <a:gd name="T24" fmla="*/ 77 w 282"/>
                  <a:gd name="T25" fmla="*/ 128 h 345"/>
                  <a:gd name="T26" fmla="*/ 26 w 282"/>
                  <a:gd name="T27" fmla="*/ 76 h 345"/>
                  <a:gd name="T28" fmla="*/ 77 w 282"/>
                  <a:gd name="T29" fmla="*/ 25 h 345"/>
                  <a:gd name="T30" fmla="*/ 128 w 282"/>
                  <a:gd name="T31" fmla="*/ 76 h 345"/>
                  <a:gd name="T32" fmla="*/ 77 w 282"/>
                  <a:gd name="T33" fmla="*/ 128 h 345"/>
                  <a:gd name="T34" fmla="*/ 77 w 282"/>
                  <a:gd name="T35" fmla="*/ 128 h 345"/>
                  <a:gd name="T36" fmla="*/ 77 w 282"/>
                  <a:gd name="T37" fmla="*/ 12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345">
                    <a:moveTo>
                      <a:pt x="205" y="64"/>
                    </a:moveTo>
                    <a:cubicBezTo>
                      <a:pt x="152" y="64"/>
                      <a:pt x="152" y="64"/>
                      <a:pt x="152" y="64"/>
                    </a:cubicBezTo>
                    <a:cubicBezTo>
                      <a:pt x="146" y="27"/>
                      <a:pt x="115" y="0"/>
                      <a:pt x="77" y="0"/>
                    </a:cubicBezTo>
                    <a:cubicBezTo>
                      <a:pt x="34" y="0"/>
                      <a:pt x="0" y="34"/>
                      <a:pt x="0" y="76"/>
                    </a:cubicBezTo>
                    <a:cubicBezTo>
                      <a:pt x="0" y="119"/>
                      <a:pt x="34" y="153"/>
                      <a:pt x="77" y="153"/>
                    </a:cubicBezTo>
                    <a:cubicBezTo>
                      <a:pt x="115" y="153"/>
                      <a:pt x="146" y="125"/>
                      <a:pt x="152" y="89"/>
                    </a:cubicBezTo>
                    <a:cubicBezTo>
                      <a:pt x="205" y="89"/>
                      <a:pt x="205" y="89"/>
                      <a:pt x="205" y="89"/>
                    </a:cubicBezTo>
                    <a:cubicBezTo>
                      <a:pt x="233" y="89"/>
                      <a:pt x="256" y="112"/>
                      <a:pt x="256" y="140"/>
                    </a:cubicBezTo>
                    <a:cubicBezTo>
                      <a:pt x="256" y="345"/>
                      <a:pt x="256" y="345"/>
                      <a:pt x="256" y="345"/>
                    </a:cubicBezTo>
                    <a:cubicBezTo>
                      <a:pt x="282" y="345"/>
                      <a:pt x="282" y="345"/>
                      <a:pt x="282" y="345"/>
                    </a:cubicBezTo>
                    <a:cubicBezTo>
                      <a:pt x="282" y="140"/>
                      <a:pt x="282" y="140"/>
                      <a:pt x="282" y="140"/>
                    </a:cubicBezTo>
                    <a:cubicBezTo>
                      <a:pt x="282" y="98"/>
                      <a:pt x="247" y="64"/>
                      <a:pt x="205" y="64"/>
                    </a:cubicBezTo>
                    <a:close/>
                    <a:moveTo>
                      <a:pt x="77" y="128"/>
                    </a:moveTo>
                    <a:cubicBezTo>
                      <a:pt x="49" y="128"/>
                      <a:pt x="26" y="105"/>
                      <a:pt x="26" y="76"/>
                    </a:cubicBezTo>
                    <a:cubicBezTo>
                      <a:pt x="26" y="48"/>
                      <a:pt x="49" y="25"/>
                      <a:pt x="77" y="25"/>
                    </a:cubicBezTo>
                    <a:cubicBezTo>
                      <a:pt x="105" y="25"/>
                      <a:pt x="128" y="48"/>
                      <a:pt x="128" y="76"/>
                    </a:cubicBezTo>
                    <a:cubicBezTo>
                      <a:pt x="128" y="105"/>
                      <a:pt x="105" y="128"/>
                      <a:pt x="77" y="128"/>
                    </a:cubicBezTo>
                    <a:close/>
                    <a:moveTo>
                      <a:pt x="77" y="128"/>
                    </a:moveTo>
                    <a:cubicBezTo>
                      <a:pt x="77" y="128"/>
                      <a:pt x="77" y="128"/>
                      <a:pt x="77" y="1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sp>
            <p:nvSpPr>
              <p:cNvPr id="40" name="Freeform 90">
                <a:extLst>
                  <a:ext uri="{FF2B5EF4-FFF2-40B4-BE49-F238E27FC236}">
                    <a16:creationId xmlns:a16="http://schemas.microsoft.com/office/drawing/2014/main" id="{3DD758CE-BB06-4397-80CB-47816B2090CD}"/>
                  </a:ext>
                </a:extLst>
              </p:cNvPr>
              <p:cNvSpPr>
                <a:spLocks noEditPoints="1"/>
              </p:cNvSpPr>
              <p:nvPr/>
            </p:nvSpPr>
            <p:spPr bwMode="auto">
              <a:xfrm>
                <a:off x="1027113" y="88900"/>
                <a:ext cx="577850" cy="935038"/>
              </a:xfrm>
              <a:custGeom>
                <a:avLst/>
                <a:gdLst>
                  <a:gd name="T0" fmla="*/ 62 w 256"/>
                  <a:gd name="T1" fmla="*/ 256 h 320"/>
                  <a:gd name="T2" fmla="*/ 103 w 256"/>
                  <a:gd name="T3" fmla="*/ 256 h 320"/>
                  <a:gd name="T4" fmla="*/ 179 w 256"/>
                  <a:gd name="T5" fmla="*/ 320 h 320"/>
                  <a:gd name="T6" fmla="*/ 256 w 256"/>
                  <a:gd name="T7" fmla="*/ 243 h 320"/>
                  <a:gd name="T8" fmla="*/ 179 w 256"/>
                  <a:gd name="T9" fmla="*/ 166 h 320"/>
                  <a:gd name="T10" fmla="*/ 103 w 256"/>
                  <a:gd name="T11" fmla="*/ 230 h 320"/>
                  <a:gd name="T12" fmla="*/ 62 w 256"/>
                  <a:gd name="T13" fmla="*/ 230 h 320"/>
                  <a:gd name="T14" fmla="*/ 26 w 256"/>
                  <a:gd name="T15" fmla="*/ 194 h 320"/>
                  <a:gd name="T16" fmla="*/ 26 w 256"/>
                  <a:gd name="T17" fmla="*/ 0 h 320"/>
                  <a:gd name="T18" fmla="*/ 0 w 256"/>
                  <a:gd name="T19" fmla="*/ 0 h 320"/>
                  <a:gd name="T20" fmla="*/ 0 w 256"/>
                  <a:gd name="T21" fmla="*/ 194 h 320"/>
                  <a:gd name="T22" fmla="*/ 62 w 256"/>
                  <a:gd name="T23" fmla="*/ 256 h 320"/>
                  <a:gd name="T24" fmla="*/ 179 w 256"/>
                  <a:gd name="T25" fmla="*/ 192 h 320"/>
                  <a:gd name="T26" fmla="*/ 230 w 256"/>
                  <a:gd name="T27" fmla="*/ 243 h 320"/>
                  <a:gd name="T28" fmla="*/ 179 w 256"/>
                  <a:gd name="T29" fmla="*/ 294 h 320"/>
                  <a:gd name="T30" fmla="*/ 128 w 256"/>
                  <a:gd name="T31" fmla="*/ 243 h 320"/>
                  <a:gd name="T32" fmla="*/ 179 w 256"/>
                  <a:gd name="T33" fmla="*/ 192 h 320"/>
                  <a:gd name="T34" fmla="*/ 179 w 256"/>
                  <a:gd name="T35" fmla="*/ 192 h 320"/>
                  <a:gd name="T36" fmla="*/ 179 w 256"/>
                  <a:gd name="T37" fmla="*/ 1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20">
                    <a:moveTo>
                      <a:pt x="62" y="256"/>
                    </a:moveTo>
                    <a:cubicBezTo>
                      <a:pt x="103" y="256"/>
                      <a:pt x="103" y="256"/>
                      <a:pt x="103" y="256"/>
                    </a:cubicBezTo>
                    <a:cubicBezTo>
                      <a:pt x="109" y="292"/>
                      <a:pt x="141" y="320"/>
                      <a:pt x="179" y="320"/>
                    </a:cubicBezTo>
                    <a:cubicBezTo>
                      <a:pt x="221" y="320"/>
                      <a:pt x="256" y="286"/>
                      <a:pt x="256" y="243"/>
                    </a:cubicBezTo>
                    <a:cubicBezTo>
                      <a:pt x="256" y="201"/>
                      <a:pt x="221" y="166"/>
                      <a:pt x="179" y="166"/>
                    </a:cubicBezTo>
                    <a:cubicBezTo>
                      <a:pt x="141" y="166"/>
                      <a:pt x="109" y="194"/>
                      <a:pt x="103" y="230"/>
                    </a:cubicBezTo>
                    <a:cubicBezTo>
                      <a:pt x="62" y="230"/>
                      <a:pt x="62" y="230"/>
                      <a:pt x="62" y="230"/>
                    </a:cubicBezTo>
                    <a:cubicBezTo>
                      <a:pt x="42" y="230"/>
                      <a:pt x="26" y="214"/>
                      <a:pt x="26" y="194"/>
                    </a:cubicBezTo>
                    <a:cubicBezTo>
                      <a:pt x="26" y="0"/>
                      <a:pt x="26" y="0"/>
                      <a:pt x="26" y="0"/>
                    </a:cubicBezTo>
                    <a:cubicBezTo>
                      <a:pt x="0" y="0"/>
                      <a:pt x="0" y="0"/>
                      <a:pt x="0" y="0"/>
                    </a:cubicBezTo>
                    <a:cubicBezTo>
                      <a:pt x="0" y="194"/>
                      <a:pt x="0" y="194"/>
                      <a:pt x="0" y="194"/>
                    </a:cubicBezTo>
                    <a:cubicBezTo>
                      <a:pt x="0" y="228"/>
                      <a:pt x="28" y="256"/>
                      <a:pt x="62" y="256"/>
                    </a:cubicBezTo>
                    <a:close/>
                    <a:moveTo>
                      <a:pt x="179" y="192"/>
                    </a:moveTo>
                    <a:cubicBezTo>
                      <a:pt x="207" y="192"/>
                      <a:pt x="230" y="215"/>
                      <a:pt x="230" y="243"/>
                    </a:cubicBezTo>
                    <a:cubicBezTo>
                      <a:pt x="230" y="271"/>
                      <a:pt x="207" y="294"/>
                      <a:pt x="179" y="294"/>
                    </a:cubicBezTo>
                    <a:cubicBezTo>
                      <a:pt x="151" y="294"/>
                      <a:pt x="128" y="271"/>
                      <a:pt x="128" y="243"/>
                    </a:cubicBezTo>
                    <a:cubicBezTo>
                      <a:pt x="128" y="215"/>
                      <a:pt x="151" y="192"/>
                      <a:pt x="179" y="192"/>
                    </a:cubicBezTo>
                    <a:close/>
                    <a:moveTo>
                      <a:pt x="179" y="192"/>
                    </a:moveTo>
                    <a:cubicBezTo>
                      <a:pt x="179" y="192"/>
                      <a:pt x="179" y="192"/>
                      <a:pt x="179"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grpSp>
        <p:sp>
          <p:nvSpPr>
            <p:cNvPr id="36" name="Freeform 90">
              <a:extLst>
                <a:ext uri="{FF2B5EF4-FFF2-40B4-BE49-F238E27FC236}">
                  <a16:creationId xmlns:a16="http://schemas.microsoft.com/office/drawing/2014/main" id="{D508979B-E390-4564-8295-999520709E1F}"/>
                </a:ext>
              </a:extLst>
            </p:cNvPr>
            <p:cNvSpPr>
              <a:spLocks noEditPoints="1"/>
            </p:cNvSpPr>
            <p:nvPr userDrawn="1"/>
          </p:nvSpPr>
          <p:spPr bwMode="auto">
            <a:xfrm rot="16200000">
              <a:off x="1530571" y="699205"/>
              <a:ext cx="577850" cy="743355"/>
            </a:xfrm>
            <a:custGeom>
              <a:avLst/>
              <a:gdLst>
                <a:gd name="T0" fmla="*/ 62 w 256"/>
                <a:gd name="T1" fmla="*/ 256 h 320"/>
                <a:gd name="T2" fmla="*/ 103 w 256"/>
                <a:gd name="T3" fmla="*/ 256 h 320"/>
                <a:gd name="T4" fmla="*/ 179 w 256"/>
                <a:gd name="T5" fmla="*/ 320 h 320"/>
                <a:gd name="T6" fmla="*/ 256 w 256"/>
                <a:gd name="T7" fmla="*/ 243 h 320"/>
                <a:gd name="T8" fmla="*/ 179 w 256"/>
                <a:gd name="T9" fmla="*/ 166 h 320"/>
                <a:gd name="T10" fmla="*/ 103 w 256"/>
                <a:gd name="T11" fmla="*/ 230 h 320"/>
                <a:gd name="T12" fmla="*/ 62 w 256"/>
                <a:gd name="T13" fmla="*/ 230 h 320"/>
                <a:gd name="T14" fmla="*/ 26 w 256"/>
                <a:gd name="T15" fmla="*/ 194 h 320"/>
                <a:gd name="T16" fmla="*/ 26 w 256"/>
                <a:gd name="T17" fmla="*/ 0 h 320"/>
                <a:gd name="T18" fmla="*/ 0 w 256"/>
                <a:gd name="T19" fmla="*/ 0 h 320"/>
                <a:gd name="T20" fmla="*/ 0 w 256"/>
                <a:gd name="T21" fmla="*/ 194 h 320"/>
                <a:gd name="T22" fmla="*/ 62 w 256"/>
                <a:gd name="T23" fmla="*/ 256 h 320"/>
                <a:gd name="T24" fmla="*/ 179 w 256"/>
                <a:gd name="T25" fmla="*/ 192 h 320"/>
                <a:gd name="T26" fmla="*/ 230 w 256"/>
                <a:gd name="T27" fmla="*/ 243 h 320"/>
                <a:gd name="T28" fmla="*/ 179 w 256"/>
                <a:gd name="T29" fmla="*/ 294 h 320"/>
                <a:gd name="T30" fmla="*/ 128 w 256"/>
                <a:gd name="T31" fmla="*/ 243 h 320"/>
                <a:gd name="T32" fmla="*/ 179 w 256"/>
                <a:gd name="T33" fmla="*/ 192 h 320"/>
                <a:gd name="T34" fmla="*/ 179 w 256"/>
                <a:gd name="T35" fmla="*/ 192 h 320"/>
                <a:gd name="T36" fmla="*/ 179 w 256"/>
                <a:gd name="T37" fmla="*/ 1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20">
                  <a:moveTo>
                    <a:pt x="62" y="256"/>
                  </a:moveTo>
                  <a:cubicBezTo>
                    <a:pt x="103" y="256"/>
                    <a:pt x="103" y="256"/>
                    <a:pt x="103" y="256"/>
                  </a:cubicBezTo>
                  <a:cubicBezTo>
                    <a:pt x="109" y="292"/>
                    <a:pt x="141" y="320"/>
                    <a:pt x="179" y="320"/>
                  </a:cubicBezTo>
                  <a:cubicBezTo>
                    <a:pt x="221" y="320"/>
                    <a:pt x="256" y="286"/>
                    <a:pt x="256" y="243"/>
                  </a:cubicBezTo>
                  <a:cubicBezTo>
                    <a:pt x="256" y="201"/>
                    <a:pt x="221" y="166"/>
                    <a:pt x="179" y="166"/>
                  </a:cubicBezTo>
                  <a:cubicBezTo>
                    <a:pt x="141" y="166"/>
                    <a:pt x="109" y="194"/>
                    <a:pt x="103" y="230"/>
                  </a:cubicBezTo>
                  <a:cubicBezTo>
                    <a:pt x="62" y="230"/>
                    <a:pt x="62" y="230"/>
                    <a:pt x="62" y="230"/>
                  </a:cubicBezTo>
                  <a:cubicBezTo>
                    <a:pt x="42" y="230"/>
                    <a:pt x="26" y="214"/>
                    <a:pt x="26" y="194"/>
                  </a:cubicBezTo>
                  <a:cubicBezTo>
                    <a:pt x="26" y="0"/>
                    <a:pt x="26" y="0"/>
                    <a:pt x="26" y="0"/>
                  </a:cubicBezTo>
                  <a:cubicBezTo>
                    <a:pt x="0" y="0"/>
                    <a:pt x="0" y="0"/>
                    <a:pt x="0" y="0"/>
                  </a:cubicBezTo>
                  <a:cubicBezTo>
                    <a:pt x="0" y="194"/>
                    <a:pt x="0" y="194"/>
                    <a:pt x="0" y="194"/>
                  </a:cubicBezTo>
                  <a:cubicBezTo>
                    <a:pt x="0" y="228"/>
                    <a:pt x="28" y="256"/>
                    <a:pt x="62" y="256"/>
                  </a:cubicBezTo>
                  <a:close/>
                  <a:moveTo>
                    <a:pt x="179" y="192"/>
                  </a:moveTo>
                  <a:cubicBezTo>
                    <a:pt x="207" y="192"/>
                    <a:pt x="230" y="215"/>
                    <a:pt x="230" y="243"/>
                  </a:cubicBezTo>
                  <a:cubicBezTo>
                    <a:pt x="230" y="271"/>
                    <a:pt x="207" y="294"/>
                    <a:pt x="179" y="294"/>
                  </a:cubicBezTo>
                  <a:cubicBezTo>
                    <a:pt x="151" y="294"/>
                    <a:pt x="128" y="271"/>
                    <a:pt x="128" y="243"/>
                  </a:cubicBezTo>
                  <a:cubicBezTo>
                    <a:pt x="128" y="215"/>
                    <a:pt x="151" y="192"/>
                    <a:pt x="179" y="192"/>
                  </a:cubicBezTo>
                  <a:close/>
                  <a:moveTo>
                    <a:pt x="179" y="192"/>
                  </a:moveTo>
                  <a:cubicBezTo>
                    <a:pt x="179" y="192"/>
                    <a:pt x="179" y="192"/>
                    <a:pt x="179" y="192"/>
                  </a:cubicBezTo>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grpSp>
      <p:grpSp>
        <p:nvGrpSpPr>
          <p:cNvPr id="41" name="Group 40">
            <a:extLst>
              <a:ext uri="{FF2B5EF4-FFF2-40B4-BE49-F238E27FC236}">
                <a16:creationId xmlns:a16="http://schemas.microsoft.com/office/drawing/2014/main" id="{7C5F7CF2-CD04-4AD0-BD9C-A6176F3F46BB}"/>
              </a:ext>
            </a:extLst>
          </p:cNvPr>
          <p:cNvGrpSpPr/>
          <p:nvPr userDrawn="1"/>
        </p:nvGrpSpPr>
        <p:grpSpPr>
          <a:xfrm>
            <a:off x="7833031" y="4827402"/>
            <a:ext cx="1214438" cy="2039618"/>
            <a:chOff x="10444041" y="4138512"/>
            <a:chExt cx="1619251" cy="2719490"/>
          </a:xfrm>
        </p:grpSpPr>
        <p:grpSp>
          <p:nvGrpSpPr>
            <p:cNvPr id="42" name="Group 41">
              <a:extLst>
                <a:ext uri="{FF2B5EF4-FFF2-40B4-BE49-F238E27FC236}">
                  <a16:creationId xmlns:a16="http://schemas.microsoft.com/office/drawing/2014/main" id="{346E6B2B-B8D0-4F38-ABD7-136DF4A9D8C0}"/>
                </a:ext>
              </a:extLst>
            </p:cNvPr>
            <p:cNvGrpSpPr/>
            <p:nvPr userDrawn="1"/>
          </p:nvGrpSpPr>
          <p:grpSpPr>
            <a:xfrm>
              <a:off x="10444041" y="5401583"/>
              <a:ext cx="1619251" cy="1456419"/>
              <a:chOff x="-14288" y="88900"/>
              <a:chExt cx="1619251" cy="1831976"/>
            </a:xfrm>
            <a:solidFill>
              <a:schemeClr val="tx2">
                <a:lumMod val="20000"/>
                <a:lumOff val="80000"/>
              </a:schemeClr>
            </a:solidFill>
          </p:grpSpPr>
          <p:sp>
            <p:nvSpPr>
              <p:cNvPr id="44" name="Freeform 87">
                <a:extLst>
                  <a:ext uri="{FF2B5EF4-FFF2-40B4-BE49-F238E27FC236}">
                    <a16:creationId xmlns:a16="http://schemas.microsoft.com/office/drawing/2014/main" id="{3DF25BE6-5BC9-457A-8903-DB13DCC5D314}"/>
                  </a:ext>
                </a:extLst>
              </p:cNvPr>
              <p:cNvSpPr>
                <a:spLocks noEditPoints="1"/>
              </p:cNvSpPr>
              <p:nvPr/>
            </p:nvSpPr>
            <p:spPr bwMode="auto">
              <a:xfrm>
                <a:off x="968375" y="1100138"/>
                <a:ext cx="636588" cy="820738"/>
              </a:xfrm>
              <a:custGeom>
                <a:avLst/>
                <a:gdLst>
                  <a:gd name="T0" fmla="*/ 205 w 282"/>
                  <a:gd name="T1" fmla="*/ 0 h 281"/>
                  <a:gd name="T2" fmla="*/ 129 w 282"/>
                  <a:gd name="T3" fmla="*/ 64 h 281"/>
                  <a:gd name="T4" fmla="*/ 77 w 282"/>
                  <a:gd name="T5" fmla="*/ 64 h 281"/>
                  <a:gd name="T6" fmla="*/ 0 w 282"/>
                  <a:gd name="T7" fmla="*/ 140 h 281"/>
                  <a:gd name="T8" fmla="*/ 0 w 282"/>
                  <a:gd name="T9" fmla="*/ 281 h 281"/>
                  <a:gd name="T10" fmla="*/ 26 w 282"/>
                  <a:gd name="T11" fmla="*/ 281 h 281"/>
                  <a:gd name="T12" fmla="*/ 26 w 282"/>
                  <a:gd name="T13" fmla="*/ 140 h 281"/>
                  <a:gd name="T14" fmla="*/ 77 w 282"/>
                  <a:gd name="T15" fmla="*/ 89 h 281"/>
                  <a:gd name="T16" fmla="*/ 129 w 282"/>
                  <a:gd name="T17" fmla="*/ 89 h 281"/>
                  <a:gd name="T18" fmla="*/ 205 w 282"/>
                  <a:gd name="T19" fmla="*/ 153 h 281"/>
                  <a:gd name="T20" fmla="*/ 282 w 282"/>
                  <a:gd name="T21" fmla="*/ 76 h 281"/>
                  <a:gd name="T22" fmla="*/ 205 w 282"/>
                  <a:gd name="T23" fmla="*/ 0 h 281"/>
                  <a:gd name="T24" fmla="*/ 205 w 282"/>
                  <a:gd name="T25" fmla="*/ 128 h 281"/>
                  <a:gd name="T26" fmla="*/ 154 w 282"/>
                  <a:gd name="T27" fmla="*/ 76 h 281"/>
                  <a:gd name="T28" fmla="*/ 205 w 282"/>
                  <a:gd name="T29" fmla="*/ 25 h 281"/>
                  <a:gd name="T30" fmla="*/ 256 w 282"/>
                  <a:gd name="T31" fmla="*/ 76 h 281"/>
                  <a:gd name="T32" fmla="*/ 205 w 282"/>
                  <a:gd name="T33" fmla="*/ 128 h 281"/>
                  <a:gd name="T34" fmla="*/ 205 w 282"/>
                  <a:gd name="T35" fmla="*/ 128 h 281"/>
                  <a:gd name="T36" fmla="*/ 205 w 282"/>
                  <a:gd name="T37" fmla="*/ 12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281">
                    <a:moveTo>
                      <a:pt x="205" y="0"/>
                    </a:moveTo>
                    <a:cubicBezTo>
                      <a:pt x="167" y="0"/>
                      <a:pt x="135" y="27"/>
                      <a:pt x="129" y="64"/>
                    </a:cubicBezTo>
                    <a:cubicBezTo>
                      <a:pt x="77" y="64"/>
                      <a:pt x="77" y="64"/>
                      <a:pt x="77" y="64"/>
                    </a:cubicBezTo>
                    <a:cubicBezTo>
                      <a:pt x="35" y="64"/>
                      <a:pt x="0" y="98"/>
                      <a:pt x="0" y="140"/>
                    </a:cubicBezTo>
                    <a:cubicBezTo>
                      <a:pt x="0" y="281"/>
                      <a:pt x="0" y="281"/>
                      <a:pt x="0" y="281"/>
                    </a:cubicBezTo>
                    <a:cubicBezTo>
                      <a:pt x="26" y="281"/>
                      <a:pt x="26" y="281"/>
                      <a:pt x="26" y="281"/>
                    </a:cubicBezTo>
                    <a:cubicBezTo>
                      <a:pt x="26" y="140"/>
                      <a:pt x="26" y="140"/>
                      <a:pt x="26" y="140"/>
                    </a:cubicBezTo>
                    <a:cubicBezTo>
                      <a:pt x="26" y="112"/>
                      <a:pt x="49" y="89"/>
                      <a:pt x="77" y="89"/>
                    </a:cubicBezTo>
                    <a:cubicBezTo>
                      <a:pt x="129" y="89"/>
                      <a:pt x="129" y="89"/>
                      <a:pt x="129" y="89"/>
                    </a:cubicBezTo>
                    <a:cubicBezTo>
                      <a:pt x="135" y="125"/>
                      <a:pt x="167" y="153"/>
                      <a:pt x="205" y="153"/>
                    </a:cubicBezTo>
                    <a:cubicBezTo>
                      <a:pt x="247" y="153"/>
                      <a:pt x="282" y="119"/>
                      <a:pt x="282" y="76"/>
                    </a:cubicBezTo>
                    <a:cubicBezTo>
                      <a:pt x="282" y="34"/>
                      <a:pt x="247" y="0"/>
                      <a:pt x="205" y="0"/>
                    </a:cubicBezTo>
                    <a:close/>
                    <a:moveTo>
                      <a:pt x="205" y="128"/>
                    </a:moveTo>
                    <a:cubicBezTo>
                      <a:pt x="177" y="128"/>
                      <a:pt x="154" y="105"/>
                      <a:pt x="154" y="76"/>
                    </a:cubicBezTo>
                    <a:cubicBezTo>
                      <a:pt x="154" y="48"/>
                      <a:pt x="177" y="25"/>
                      <a:pt x="205" y="25"/>
                    </a:cubicBezTo>
                    <a:cubicBezTo>
                      <a:pt x="233" y="25"/>
                      <a:pt x="256" y="48"/>
                      <a:pt x="256" y="76"/>
                    </a:cubicBezTo>
                    <a:cubicBezTo>
                      <a:pt x="256" y="105"/>
                      <a:pt x="233" y="128"/>
                      <a:pt x="205" y="128"/>
                    </a:cubicBezTo>
                    <a:close/>
                    <a:moveTo>
                      <a:pt x="205" y="128"/>
                    </a:moveTo>
                    <a:cubicBezTo>
                      <a:pt x="205" y="128"/>
                      <a:pt x="205" y="128"/>
                      <a:pt x="205" y="1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sp>
            <p:nvSpPr>
              <p:cNvPr id="45" name="Freeform 88">
                <a:extLst>
                  <a:ext uri="{FF2B5EF4-FFF2-40B4-BE49-F238E27FC236}">
                    <a16:creationId xmlns:a16="http://schemas.microsoft.com/office/drawing/2014/main" id="{4E47E413-8C31-49ED-8A23-B30B3FE4858E}"/>
                  </a:ext>
                </a:extLst>
              </p:cNvPr>
              <p:cNvSpPr>
                <a:spLocks noEditPoints="1"/>
              </p:cNvSpPr>
              <p:nvPr/>
            </p:nvSpPr>
            <p:spPr bwMode="auto">
              <a:xfrm>
                <a:off x="188912" y="314325"/>
                <a:ext cx="635000" cy="1606550"/>
              </a:xfrm>
              <a:custGeom>
                <a:avLst/>
                <a:gdLst>
                  <a:gd name="T0" fmla="*/ 204 w 281"/>
                  <a:gd name="T1" fmla="*/ 77 h 550"/>
                  <a:gd name="T2" fmla="*/ 153 w 281"/>
                  <a:gd name="T3" fmla="*/ 77 h 550"/>
                  <a:gd name="T4" fmla="*/ 76 w 281"/>
                  <a:gd name="T5" fmla="*/ 0 h 550"/>
                  <a:gd name="T6" fmla="*/ 0 w 281"/>
                  <a:gd name="T7" fmla="*/ 77 h 550"/>
                  <a:gd name="T8" fmla="*/ 76 w 281"/>
                  <a:gd name="T9" fmla="*/ 153 h 550"/>
                  <a:gd name="T10" fmla="*/ 149 w 281"/>
                  <a:gd name="T11" fmla="*/ 102 h 550"/>
                  <a:gd name="T12" fmla="*/ 204 w 281"/>
                  <a:gd name="T13" fmla="*/ 102 h 550"/>
                  <a:gd name="T14" fmla="*/ 256 w 281"/>
                  <a:gd name="T15" fmla="*/ 153 h 550"/>
                  <a:gd name="T16" fmla="*/ 256 w 281"/>
                  <a:gd name="T17" fmla="*/ 550 h 550"/>
                  <a:gd name="T18" fmla="*/ 281 w 281"/>
                  <a:gd name="T19" fmla="*/ 550 h 550"/>
                  <a:gd name="T20" fmla="*/ 281 w 281"/>
                  <a:gd name="T21" fmla="*/ 153 h 550"/>
                  <a:gd name="T22" fmla="*/ 204 w 281"/>
                  <a:gd name="T23" fmla="*/ 77 h 550"/>
                  <a:gd name="T24" fmla="*/ 76 w 281"/>
                  <a:gd name="T25" fmla="*/ 128 h 550"/>
                  <a:gd name="T26" fmla="*/ 25 w 281"/>
                  <a:gd name="T27" fmla="*/ 77 h 550"/>
                  <a:gd name="T28" fmla="*/ 76 w 281"/>
                  <a:gd name="T29" fmla="*/ 25 h 550"/>
                  <a:gd name="T30" fmla="*/ 128 w 281"/>
                  <a:gd name="T31" fmla="*/ 77 h 550"/>
                  <a:gd name="T32" fmla="*/ 76 w 281"/>
                  <a:gd name="T33" fmla="*/ 128 h 550"/>
                  <a:gd name="T34" fmla="*/ 76 w 281"/>
                  <a:gd name="T35" fmla="*/ 128 h 550"/>
                  <a:gd name="T36" fmla="*/ 76 w 281"/>
                  <a:gd name="T37" fmla="*/ 12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550">
                    <a:moveTo>
                      <a:pt x="204" y="77"/>
                    </a:moveTo>
                    <a:cubicBezTo>
                      <a:pt x="153" y="77"/>
                      <a:pt x="153" y="77"/>
                      <a:pt x="153" y="77"/>
                    </a:cubicBezTo>
                    <a:cubicBezTo>
                      <a:pt x="153" y="34"/>
                      <a:pt x="119" y="0"/>
                      <a:pt x="76" y="0"/>
                    </a:cubicBezTo>
                    <a:cubicBezTo>
                      <a:pt x="34" y="0"/>
                      <a:pt x="0" y="34"/>
                      <a:pt x="0" y="77"/>
                    </a:cubicBezTo>
                    <a:cubicBezTo>
                      <a:pt x="0" y="119"/>
                      <a:pt x="34" y="153"/>
                      <a:pt x="76" y="153"/>
                    </a:cubicBezTo>
                    <a:cubicBezTo>
                      <a:pt x="110" y="153"/>
                      <a:pt x="138" y="132"/>
                      <a:pt x="149" y="102"/>
                    </a:cubicBezTo>
                    <a:cubicBezTo>
                      <a:pt x="204" y="102"/>
                      <a:pt x="204" y="102"/>
                      <a:pt x="204" y="102"/>
                    </a:cubicBezTo>
                    <a:cubicBezTo>
                      <a:pt x="233" y="102"/>
                      <a:pt x="256" y="125"/>
                      <a:pt x="256" y="153"/>
                    </a:cubicBezTo>
                    <a:cubicBezTo>
                      <a:pt x="256" y="550"/>
                      <a:pt x="256" y="550"/>
                      <a:pt x="256" y="550"/>
                    </a:cubicBezTo>
                    <a:cubicBezTo>
                      <a:pt x="281" y="550"/>
                      <a:pt x="281" y="550"/>
                      <a:pt x="281" y="550"/>
                    </a:cubicBezTo>
                    <a:cubicBezTo>
                      <a:pt x="281" y="153"/>
                      <a:pt x="281" y="153"/>
                      <a:pt x="281" y="153"/>
                    </a:cubicBezTo>
                    <a:cubicBezTo>
                      <a:pt x="281" y="111"/>
                      <a:pt x="247" y="77"/>
                      <a:pt x="204" y="77"/>
                    </a:cubicBezTo>
                    <a:close/>
                    <a:moveTo>
                      <a:pt x="76" y="128"/>
                    </a:moveTo>
                    <a:cubicBezTo>
                      <a:pt x="48" y="128"/>
                      <a:pt x="25" y="105"/>
                      <a:pt x="25" y="77"/>
                    </a:cubicBezTo>
                    <a:cubicBezTo>
                      <a:pt x="25" y="48"/>
                      <a:pt x="48" y="25"/>
                      <a:pt x="76" y="25"/>
                    </a:cubicBezTo>
                    <a:cubicBezTo>
                      <a:pt x="105" y="25"/>
                      <a:pt x="128" y="48"/>
                      <a:pt x="128" y="77"/>
                    </a:cubicBezTo>
                    <a:cubicBezTo>
                      <a:pt x="128" y="105"/>
                      <a:pt x="105" y="128"/>
                      <a:pt x="76" y="128"/>
                    </a:cubicBezTo>
                    <a:close/>
                    <a:moveTo>
                      <a:pt x="76" y="128"/>
                    </a:moveTo>
                    <a:cubicBezTo>
                      <a:pt x="76" y="128"/>
                      <a:pt x="76" y="128"/>
                      <a:pt x="76" y="1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sp>
            <p:nvSpPr>
              <p:cNvPr id="46" name="Freeform 89">
                <a:extLst>
                  <a:ext uri="{FF2B5EF4-FFF2-40B4-BE49-F238E27FC236}">
                    <a16:creationId xmlns:a16="http://schemas.microsoft.com/office/drawing/2014/main" id="{EE2EA16F-6BF0-4F20-990E-B80FDF8FF3E6}"/>
                  </a:ext>
                </a:extLst>
              </p:cNvPr>
              <p:cNvSpPr>
                <a:spLocks noEditPoints="1"/>
              </p:cNvSpPr>
              <p:nvPr/>
            </p:nvSpPr>
            <p:spPr bwMode="auto">
              <a:xfrm>
                <a:off x="-14288" y="912813"/>
                <a:ext cx="636588" cy="1008063"/>
              </a:xfrm>
              <a:custGeom>
                <a:avLst/>
                <a:gdLst>
                  <a:gd name="T0" fmla="*/ 205 w 282"/>
                  <a:gd name="T1" fmla="*/ 64 h 345"/>
                  <a:gd name="T2" fmla="*/ 152 w 282"/>
                  <a:gd name="T3" fmla="*/ 64 h 345"/>
                  <a:gd name="T4" fmla="*/ 77 w 282"/>
                  <a:gd name="T5" fmla="*/ 0 h 345"/>
                  <a:gd name="T6" fmla="*/ 0 w 282"/>
                  <a:gd name="T7" fmla="*/ 76 h 345"/>
                  <a:gd name="T8" fmla="*/ 77 w 282"/>
                  <a:gd name="T9" fmla="*/ 153 h 345"/>
                  <a:gd name="T10" fmla="*/ 152 w 282"/>
                  <a:gd name="T11" fmla="*/ 89 h 345"/>
                  <a:gd name="T12" fmla="*/ 205 w 282"/>
                  <a:gd name="T13" fmla="*/ 89 h 345"/>
                  <a:gd name="T14" fmla="*/ 256 w 282"/>
                  <a:gd name="T15" fmla="*/ 140 h 345"/>
                  <a:gd name="T16" fmla="*/ 256 w 282"/>
                  <a:gd name="T17" fmla="*/ 345 h 345"/>
                  <a:gd name="T18" fmla="*/ 282 w 282"/>
                  <a:gd name="T19" fmla="*/ 345 h 345"/>
                  <a:gd name="T20" fmla="*/ 282 w 282"/>
                  <a:gd name="T21" fmla="*/ 140 h 345"/>
                  <a:gd name="T22" fmla="*/ 205 w 282"/>
                  <a:gd name="T23" fmla="*/ 64 h 345"/>
                  <a:gd name="T24" fmla="*/ 77 w 282"/>
                  <a:gd name="T25" fmla="*/ 128 h 345"/>
                  <a:gd name="T26" fmla="*/ 26 w 282"/>
                  <a:gd name="T27" fmla="*/ 76 h 345"/>
                  <a:gd name="T28" fmla="*/ 77 w 282"/>
                  <a:gd name="T29" fmla="*/ 25 h 345"/>
                  <a:gd name="T30" fmla="*/ 128 w 282"/>
                  <a:gd name="T31" fmla="*/ 76 h 345"/>
                  <a:gd name="T32" fmla="*/ 77 w 282"/>
                  <a:gd name="T33" fmla="*/ 128 h 345"/>
                  <a:gd name="T34" fmla="*/ 77 w 282"/>
                  <a:gd name="T35" fmla="*/ 128 h 345"/>
                  <a:gd name="T36" fmla="*/ 77 w 282"/>
                  <a:gd name="T37" fmla="*/ 12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345">
                    <a:moveTo>
                      <a:pt x="205" y="64"/>
                    </a:moveTo>
                    <a:cubicBezTo>
                      <a:pt x="152" y="64"/>
                      <a:pt x="152" y="64"/>
                      <a:pt x="152" y="64"/>
                    </a:cubicBezTo>
                    <a:cubicBezTo>
                      <a:pt x="146" y="27"/>
                      <a:pt x="115" y="0"/>
                      <a:pt x="77" y="0"/>
                    </a:cubicBezTo>
                    <a:cubicBezTo>
                      <a:pt x="34" y="0"/>
                      <a:pt x="0" y="34"/>
                      <a:pt x="0" y="76"/>
                    </a:cubicBezTo>
                    <a:cubicBezTo>
                      <a:pt x="0" y="119"/>
                      <a:pt x="34" y="153"/>
                      <a:pt x="77" y="153"/>
                    </a:cubicBezTo>
                    <a:cubicBezTo>
                      <a:pt x="115" y="153"/>
                      <a:pt x="146" y="125"/>
                      <a:pt x="152" y="89"/>
                    </a:cubicBezTo>
                    <a:cubicBezTo>
                      <a:pt x="205" y="89"/>
                      <a:pt x="205" y="89"/>
                      <a:pt x="205" y="89"/>
                    </a:cubicBezTo>
                    <a:cubicBezTo>
                      <a:pt x="233" y="89"/>
                      <a:pt x="256" y="112"/>
                      <a:pt x="256" y="140"/>
                    </a:cubicBezTo>
                    <a:cubicBezTo>
                      <a:pt x="256" y="345"/>
                      <a:pt x="256" y="345"/>
                      <a:pt x="256" y="345"/>
                    </a:cubicBezTo>
                    <a:cubicBezTo>
                      <a:pt x="282" y="345"/>
                      <a:pt x="282" y="345"/>
                      <a:pt x="282" y="345"/>
                    </a:cubicBezTo>
                    <a:cubicBezTo>
                      <a:pt x="282" y="140"/>
                      <a:pt x="282" y="140"/>
                      <a:pt x="282" y="140"/>
                    </a:cubicBezTo>
                    <a:cubicBezTo>
                      <a:pt x="282" y="98"/>
                      <a:pt x="247" y="64"/>
                      <a:pt x="205" y="64"/>
                    </a:cubicBezTo>
                    <a:close/>
                    <a:moveTo>
                      <a:pt x="77" y="128"/>
                    </a:moveTo>
                    <a:cubicBezTo>
                      <a:pt x="49" y="128"/>
                      <a:pt x="26" y="105"/>
                      <a:pt x="26" y="76"/>
                    </a:cubicBezTo>
                    <a:cubicBezTo>
                      <a:pt x="26" y="48"/>
                      <a:pt x="49" y="25"/>
                      <a:pt x="77" y="25"/>
                    </a:cubicBezTo>
                    <a:cubicBezTo>
                      <a:pt x="105" y="25"/>
                      <a:pt x="128" y="48"/>
                      <a:pt x="128" y="76"/>
                    </a:cubicBezTo>
                    <a:cubicBezTo>
                      <a:pt x="128" y="105"/>
                      <a:pt x="105" y="128"/>
                      <a:pt x="77" y="128"/>
                    </a:cubicBezTo>
                    <a:close/>
                    <a:moveTo>
                      <a:pt x="77" y="128"/>
                    </a:moveTo>
                    <a:cubicBezTo>
                      <a:pt x="77" y="128"/>
                      <a:pt x="77" y="128"/>
                      <a:pt x="77" y="1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sp>
            <p:nvSpPr>
              <p:cNvPr id="47" name="Freeform 90">
                <a:extLst>
                  <a:ext uri="{FF2B5EF4-FFF2-40B4-BE49-F238E27FC236}">
                    <a16:creationId xmlns:a16="http://schemas.microsoft.com/office/drawing/2014/main" id="{B3AFC4AE-5F26-4823-A171-CE2B1F393F58}"/>
                  </a:ext>
                </a:extLst>
              </p:cNvPr>
              <p:cNvSpPr>
                <a:spLocks noEditPoints="1"/>
              </p:cNvSpPr>
              <p:nvPr/>
            </p:nvSpPr>
            <p:spPr bwMode="auto">
              <a:xfrm>
                <a:off x="1027113" y="88900"/>
                <a:ext cx="577850" cy="935038"/>
              </a:xfrm>
              <a:custGeom>
                <a:avLst/>
                <a:gdLst>
                  <a:gd name="T0" fmla="*/ 62 w 256"/>
                  <a:gd name="T1" fmla="*/ 256 h 320"/>
                  <a:gd name="T2" fmla="*/ 103 w 256"/>
                  <a:gd name="T3" fmla="*/ 256 h 320"/>
                  <a:gd name="T4" fmla="*/ 179 w 256"/>
                  <a:gd name="T5" fmla="*/ 320 h 320"/>
                  <a:gd name="T6" fmla="*/ 256 w 256"/>
                  <a:gd name="T7" fmla="*/ 243 h 320"/>
                  <a:gd name="T8" fmla="*/ 179 w 256"/>
                  <a:gd name="T9" fmla="*/ 166 h 320"/>
                  <a:gd name="T10" fmla="*/ 103 w 256"/>
                  <a:gd name="T11" fmla="*/ 230 h 320"/>
                  <a:gd name="T12" fmla="*/ 62 w 256"/>
                  <a:gd name="T13" fmla="*/ 230 h 320"/>
                  <a:gd name="T14" fmla="*/ 26 w 256"/>
                  <a:gd name="T15" fmla="*/ 194 h 320"/>
                  <a:gd name="T16" fmla="*/ 26 w 256"/>
                  <a:gd name="T17" fmla="*/ 0 h 320"/>
                  <a:gd name="T18" fmla="*/ 0 w 256"/>
                  <a:gd name="T19" fmla="*/ 0 h 320"/>
                  <a:gd name="T20" fmla="*/ 0 w 256"/>
                  <a:gd name="T21" fmla="*/ 194 h 320"/>
                  <a:gd name="T22" fmla="*/ 62 w 256"/>
                  <a:gd name="T23" fmla="*/ 256 h 320"/>
                  <a:gd name="T24" fmla="*/ 179 w 256"/>
                  <a:gd name="T25" fmla="*/ 192 h 320"/>
                  <a:gd name="T26" fmla="*/ 230 w 256"/>
                  <a:gd name="T27" fmla="*/ 243 h 320"/>
                  <a:gd name="T28" fmla="*/ 179 w 256"/>
                  <a:gd name="T29" fmla="*/ 294 h 320"/>
                  <a:gd name="T30" fmla="*/ 128 w 256"/>
                  <a:gd name="T31" fmla="*/ 243 h 320"/>
                  <a:gd name="T32" fmla="*/ 179 w 256"/>
                  <a:gd name="T33" fmla="*/ 192 h 320"/>
                  <a:gd name="T34" fmla="*/ 179 w 256"/>
                  <a:gd name="T35" fmla="*/ 192 h 320"/>
                  <a:gd name="T36" fmla="*/ 179 w 256"/>
                  <a:gd name="T37" fmla="*/ 1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20">
                    <a:moveTo>
                      <a:pt x="62" y="256"/>
                    </a:moveTo>
                    <a:cubicBezTo>
                      <a:pt x="103" y="256"/>
                      <a:pt x="103" y="256"/>
                      <a:pt x="103" y="256"/>
                    </a:cubicBezTo>
                    <a:cubicBezTo>
                      <a:pt x="109" y="292"/>
                      <a:pt x="141" y="320"/>
                      <a:pt x="179" y="320"/>
                    </a:cubicBezTo>
                    <a:cubicBezTo>
                      <a:pt x="221" y="320"/>
                      <a:pt x="256" y="286"/>
                      <a:pt x="256" y="243"/>
                    </a:cubicBezTo>
                    <a:cubicBezTo>
                      <a:pt x="256" y="201"/>
                      <a:pt x="221" y="166"/>
                      <a:pt x="179" y="166"/>
                    </a:cubicBezTo>
                    <a:cubicBezTo>
                      <a:pt x="141" y="166"/>
                      <a:pt x="109" y="194"/>
                      <a:pt x="103" y="230"/>
                    </a:cubicBezTo>
                    <a:cubicBezTo>
                      <a:pt x="62" y="230"/>
                      <a:pt x="62" y="230"/>
                      <a:pt x="62" y="230"/>
                    </a:cubicBezTo>
                    <a:cubicBezTo>
                      <a:pt x="42" y="230"/>
                      <a:pt x="26" y="214"/>
                      <a:pt x="26" y="194"/>
                    </a:cubicBezTo>
                    <a:cubicBezTo>
                      <a:pt x="26" y="0"/>
                      <a:pt x="26" y="0"/>
                      <a:pt x="26" y="0"/>
                    </a:cubicBezTo>
                    <a:cubicBezTo>
                      <a:pt x="0" y="0"/>
                      <a:pt x="0" y="0"/>
                      <a:pt x="0" y="0"/>
                    </a:cubicBezTo>
                    <a:cubicBezTo>
                      <a:pt x="0" y="194"/>
                      <a:pt x="0" y="194"/>
                      <a:pt x="0" y="194"/>
                    </a:cubicBezTo>
                    <a:cubicBezTo>
                      <a:pt x="0" y="228"/>
                      <a:pt x="28" y="256"/>
                      <a:pt x="62" y="256"/>
                    </a:cubicBezTo>
                    <a:close/>
                    <a:moveTo>
                      <a:pt x="179" y="192"/>
                    </a:moveTo>
                    <a:cubicBezTo>
                      <a:pt x="207" y="192"/>
                      <a:pt x="230" y="215"/>
                      <a:pt x="230" y="243"/>
                    </a:cubicBezTo>
                    <a:cubicBezTo>
                      <a:pt x="230" y="271"/>
                      <a:pt x="207" y="294"/>
                      <a:pt x="179" y="294"/>
                    </a:cubicBezTo>
                    <a:cubicBezTo>
                      <a:pt x="151" y="294"/>
                      <a:pt x="128" y="271"/>
                      <a:pt x="128" y="243"/>
                    </a:cubicBezTo>
                    <a:cubicBezTo>
                      <a:pt x="128" y="215"/>
                      <a:pt x="151" y="192"/>
                      <a:pt x="179" y="192"/>
                    </a:cubicBezTo>
                    <a:close/>
                    <a:moveTo>
                      <a:pt x="179" y="192"/>
                    </a:moveTo>
                    <a:cubicBezTo>
                      <a:pt x="179" y="192"/>
                      <a:pt x="179" y="192"/>
                      <a:pt x="179"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grpSp>
        <p:sp>
          <p:nvSpPr>
            <p:cNvPr id="43" name="Freeform 88">
              <a:extLst>
                <a:ext uri="{FF2B5EF4-FFF2-40B4-BE49-F238E27FC236}">
                  <a16:creationId xmlns:a16="http://schemas.microsoft.com/office/drawing/2014/main" id="{B672C23B-F0BD-49D0-89D3-2142D00E2CA6}"/>
                </a:ext>
              </a:extLst>
            </p:cNvPr>
            <p:cNvSpPr>
              <a:spLocks noEditPoints="1"/>
            </p:cNvSpPr>
            <p:nvPr userDrawn="1"/>
          </p:nvSpPr>
          <p:spPr bwMode="auto">
            <a:xfrm>
              <a:off x="10906904" y="4138512"/>
              <a:ext cx="635000" cy="1277206"/>
            </a:xfrm>
            <a:custGeom>
              <a:avLst/>
              <a:gdLst>
                <a:gd name="T0" fmla="*/ 204 w 281"/>
                <a:gd name="T1" fmla="*/ 77 h 550"/>
                <a:gd name="T2" fmla="*/ 153 w 281"/>
                <a:gd name="T3" fmla="*/ 77 h 550"/>
                <a:gd name="T4" fmla="*/ 76 w 281"/>
                <a:gd name="T5" fmla="*/ 0 h 550"/>
                <a:gd name="T6" fmla="*/ 0 w 281"/>
                <a:gd name="T7" fmla="*/ 77 h 550"/>
                <a:gd name="T8" fmla="*/ 76 w 281"/>
                <a:gd name="T9" fmla="*/ 153 h 550"/>
                <a:gd name="T10" fmla="*/ 149 w 281"/>
                <a:gd name="T11" fmla="*/ 102 h 550"/>
                <a:gd name="T12" fmla="*/ 204 w 281"/>
                <a:gd name="T13" fmla="*/ 102 h 550"/>
                <a:gd name="T14" fmla="*/ 256 w 281"/>
                <a:gd name="T15" fmla="*/ 153 h 550"/>
                <a:gd name="T16" fmla="*/ 256 w 281"/>
                <a:gd name="T17" fmla="*/ 550 h 550"/>
                <a:gd name="T18" fmla="*/ 281 w 281"/>
                <a:gd name="T19" fmla="*/ 550 h 550"/>
                <a:gd name="T20" fmla="*/ 281 w 281"/>
                <a:gd name="T21" fmla="*/ 153 h 550"/>
                <a:gd name="T22" fmla="*/ 204 w 281"/>
                <a:gd name="T23" fmla="*/ 77 h 550"/>
                <a:gd name="T24" fmla="*/ 76 w 281"/>
                <a:gd name="T25" fmla="*/ 128 h 550"/>
                <a:gd name="T26" fmla="*/ 25 w 281"/>
                <a:gd name="T27" fmla="*/ 77 h 550"/>
                <a:gd name="T28" fmla="*/ 76 w 281"/>
                <a:gd name="T29" fmla="*/ 25 h 550"/>
                <a:gd name="T30" fmla="*/ 128 w 281"/>
                <a:gd name="T31" fmla="*/ 77 h 550"/>
                <a:gd name="T32" fmla="*/ 76 w 281"/>
                <a:gd name="T33" fmla="*/ 128 h 550"/>
                <a:gd name="T34" fmla="*/ 76 w 281"/>
                <a:gd name="T35" fmla="*/ 128 h 550"/>
                <a:gd name="T36" fmla="*/ 76 w 281"/>
                <a:gd name="T37" fmla="*/ 12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550">
                  <a:moveTo>
                    <a:pt x="204" y="77"/>
                  </a:moveTo>
                  <a:cubicBezTo>
                    <a:pt x="153" y="77"/>
                    <a:pt x="153" y="77"/>
                    <a:pt x="153" y="77"/>
                  </a:cubicBezTo>
                  <a:cubicBezTo>
                    <a:pt x="153" y="34"/>
                    <a:pt x="119" y="0"/>
                    <a:pt x="76" y="0"/>
                  </a:cubicBezTo>
                  <a:cubicBezTo>
                    <a:pt x="34" y="0"/>
                    <a:pt x="0" y="34"/>
                    <a:pt x="0" y="77"/>
                  </a:cubicBezTo>
                  <a:cubicBezTo>
                    <a:pt x="0" y="119"/>
                    <a:pt x="34" y="153"/>
                    <a:pt x="76" y="153"/>
                  </a:cubicBezTo>
                  <a:cubicBezTo>
                    <a:pt x="110" y="153"/>
                    <a:pt x="138" y="132"/>
                    <a:pt x="149" y="102"/>
                  </a:cubicBezTo>
                  <a:cubicBezTo>
                    <a:pt x="204" y="102"/>
                    <a:pt x="204" y="102"/>
                    <a:pt x="204" y="102"/>
                  </a:cubicBezTo>
                  <a:cubicBezTo>
                    <a:pt x="233" y="102"/>
                    <a:pt x="256" y="125"/>
                    <a:pt x="256" y="153"/>
                  </a:cubicBezTo>
                  <a:cubicBezTo>
                    <a:pt x="256" y="550"/>
                    <a:pt x="256" y="550"/>
                    <a:pt x="256" y="550"/>
                  </a:cubicBezTo>
                  <a:cubicBezTo>
                    <a:pt x="281" y="550"/>
                    <a:pt x="281" y="550"/>
                    <a:pt x="281" y="550"/>
                  </a:cubicBezTo>
                  <a:cubicBezTo>
                    <a:pt x="281" y="153"/>
                    <a:pt x="281" y="153"/>
                    <a:pt x="281" y="153"/>
                  </a:cubicBezTo>
                  <a:cubicBezTo>
                    <a:pt x="281" y="111"/>
                    <a:pt x="247" y="77"/>
                    <a:pt x="204" y="77"/>
                  </a:cubicBezTo>
                  <a:close/>
                  <a:moveTo>
                    <a:pt x="76" y="128"/>
                  </a:moveTo>
                  <a:cubicBezTo>
                    <a:pt x="48" y="128"/>
                    <a:pt x="25" y="105"/>
                    <a:pt x="25" y="77"/>
                  </a:cubicBezTo>
                  <a:cubicBezTo>
                    <a:pt x="25" y="48"/>
                    <a:pt x="48" y="25"/>
                    <a:pt x="76" y="25"/>
                  </a:cubicBezTo>
                  <a:cubicBezTo>
                    <a:pt x="105" y="25"/>
                    <a:pt x="128" y="48"/>
                    <a:pt x="128" y="77"/>
                  </a:cubicBezTo>
                  <a:cubicBezTo>
                    <a:pt x="128" y="105"/>
                    <a:pt x="105" y="128"/>
                    <a:pt x="76" y="128"/>
                  </a:cubicBezTo>
                  <a:close/>
                  <a:moveTo>
                    <a:pt x="76" y="128"/>
                  </a:moveTo>
                  <a:cubicBezTo>
                    <a:pt x="76" y="128"/>
                    <a:pt x="76" y="128"/>
                    <a:pt x="76" y="128"/>
                  </a:cubicBezTo>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Times New Roman" panose="02020603050405020304" pitchFamily="18" charset="0"/>
              </a:endParaRPr>
            </a:p>
          </p:txBody>
        </p:sp>
      </p:grpSp>
    </p:spTree>
    <p:extLst>
      <p:ext uri="{BB962C8B-B14F-4D97-AF65-F5344CB8AC3E}">
        <p14:creationId xmlns:p14="http://schemas.microsoft.com/office/powerpoint/2010/main" val="1525340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hyperlink" Target="http://www.facinghistory.org/"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40.png"/><Relationship Id="rId4" Type="http://schemas.openxmlformats.org/officeDocument/2006/relationships/customXml" Target="../ink/ink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creativecommons.org/licenses/by-nc-sa/3.0/" TargetMode="External"/><Relationship Id="rId5" Type="http://schemas.openxmlformats.org/officeDocument/2006/relationships/hyperlink" Target="http://www.theijoem.com/"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audio" Target="../media/media3.m4a"/><Relationship Id="rId7" Type="http://schemas.openxmlformats.org/officeDocument/2006/relationships/image" Target="../media/image4.png"/><Relationship Id="rId12"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slideLayout" Target="../slideLayouts/slideLayout2.xml"/><Relationship Id="rId9" Type="http://schemas.openxmlformats.org/officeDocument/2006/relationships/image" Target="../media/image5.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comments" Target="../comments/commen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p:cNvGrpSpPr/>
          <p:nvPr/>
        </p:nvGrpSpPr>
        <p:grpSpPr>
          <a:xfrm>
            <a:off x="5835329" y="4315435"/>
            <a:ext cx="1060277" cy="1079234"/>
            <a:chOff x="3083859" y="431209"/>
            <a:chExt cx="1183340" cy="1199463"/>
          </a:xfrm>
        </p:grpSpPr>
        <p:grpSp>
          <p:nvGrpSpPr>
            <p:cNvPr id="105" name="Group 104"/>
            <p:cNvGrpSpPr/>
            <p:nvPr/>
          </p:nvGrpSpPr>
          <p:grpSpPr>
            <a:xfrm rot="18811655">
              <a:off x="3075797" y="439271"/>
              <a:ext cx="1199463" cy="1183340"/>
              <a:chOff x="493963" y="3424518"/>
              <a:chExt cx="1199463" cy="1183340"/>
            </a:xfrm>
          </p:grpSpPr>
          <p:sp>
            <p:nvSpPr>
              <p:cNvPr id="115" name="Oval 55"/>
              <p:cNvSpPr/>
              <p:nvPr/>
            </p:nvSpPr>
            <p:spPr>
              <a:xfrm>
                <a:off x="493963" y="342451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116" name="Oval 55"/>
              <p:cNvSpPr/>
              <p:nvPr/>
            </p:nvSpPr>
            <p:spPr>
              <a:xfrm rot="10800000">
                <a:off x="493964" y="401618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grpSp>
        <p:grpSp>
          <p:nvGrpSpPr>
            <p:cNvPr id="106" name="Group 105"/>
            <p:cNvGrpSpPr/>
            <p:nvPr/>
          </p:nvGrpSpPr>
          <p:grpSpPr>
            <a:xfrm>
              <a:off x="3337528" y="682089"/>
              <a:ext cx="676000" cy="697705"/>
              <a:chOff x="7058819" y="5269493"/>
              <a:chExt cx="1384300" cy="1428751"/>
            </a:xfrm>
            <a:solidFill>
              <a:schemeClr val="accent4"/>
            </a:solidFill>
          </p:grpSpPr>
          <p:sp>
            <p:nvSpPr>
              <p:cNvPr id="107" name="Rectangle 52"/>
              <p:cNvSpPr>
                <a:spLocks noChangeArrowheads="1"/>
              </p:cNvSpPr>
              <p:nvPr/>
            </p:nvSpPr>
            <p:spPr bwMode="auto">
              <a:xfrm>
                <a:off x="7858919" y="5455231"/>
                <a:ext cx="584200" cy="21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08" name="Rectangle 53"/>
              <p:cNvSpPr>
                <a:spLocks noChangeArrowheads="1"/>
              </p:cNvSpPr>
              <p:nvPr/>
            </p:nvSpPr>
            <p:spPr bwMode="auto">
              <a:xfrm>
                <a:off x="7858919" y="6263268"/>
                <a:ext cx="584200" cy="187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09" name="Freeform 54"/>
              <p:cNvSpPr>
                <a:spLocks noEditPoints="1"/>
              </p:cNvSpPr>
              <p:nvPr/>
            </p:nvSpPr>
            <p:spPr bwMode="auto">
              <a:xfrm>
                <a:off x="7058819" y="5269493"/>
                <a:ext cx="584200" cy="590550"/>
              </a:xfrm>
              <a:custGeom>
                <a:avLst/>
                <a:gdLst>
                  <a:gd name="T0" fmla="*/ 252 w 368"/>
                  <a:gd name="T1" fmla="*/ 0 h 372"/>
                  <a:gd name="T2" fmla="*/ 116 w 368"/>
                  <a:gd name="T3" fmla="*/ 0 h 372"/>
                  <a:gd name="T4" fmla="*/ 116 w 368"/>
                  <a:gd name="T5" fmla="*/ 117 h 372"/>
                  <a:gd name="T6" fmla="*/ 0 w 368"/>
                  <a:gd name="T7" fmla="*/ 117 h 372"/>
                  <a:gd name="T8" fmla="*/ 0 w 368"/>
                  <a:gd name="T9" fmla="*/ 254 h 372"/>
                  <a:gd name="T10" fmla="*/ 116 w 368"/>
                  <a:gd name="T11" fmla="*/ 254 h 372"/>
                  <a:gd name="T12" fmla="*/ 116 w 368"/>
                  <a:gd name="T13" fmla="*/ 372 h 372"/>
                  <a:gd name="T14" fmla="*/ 252 w 368"/>
                  <a:gd name="T15" fmla="*/ 372 h 372"/>
                  <a:gd name="T16" fmla="*/ 252 w 368"/>
                  <a:gd name="T17" fmla="*/ 254 h 372"/>
                  <a:gd name="T18" fmla="*/ 368 w 368"/>
                  <a:gd name="T19" fmla="*/ 254 h 372"/>
                  <a:gd name="T20" fmla="*/ 368 w 368"/>
                  <a:gd name="T21" fmla="*/ 117 h 372"/>
                  <a:gd name="T22" fmla="*/ 252 w 368"/>
                  <a:gd name="T23" fmla="*/ 117 h 372"/>
                  <a:gd name="T24" fmla="*/ 252 w 368"/>
                  <a:gd name="T25" fmla="*/ 0 h 372"/>
                  <a:gd name="T26" fmla="*/ 252 w 368"/>
                  <a:gd name="T27" fmla="*/ 0 h 372"/>
                  <a:gd name="T28" fmla="*/ 252 w 368"/>
                  <a:gd name="T29"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8" h="372">
                    <a:moveTo>
                      <a:pt x="252" y="0"/>
                    </a:moveTo>
                    <a:lnTo>
                      <a:pt x="116" y="0"/>
                    </a:lnTo>
                    <a:lnTo>
                      <a:pt x="116" y="117"/>
                    </a:lnTo>
                    <a:lnTo>
                      <a:pt x="0" y="117"/>
                    </a:lnTo>
                    <a:lnTo>
                      <a:pt x="0" y="254"/>
                    </a:lnTo>
                    <a:lnTo>
                      <a:pt x="116" y="254"/>
                    </a:lnTo>
                    <a:lnTo>
                      <a:pt x="116" y="372"/>
                    </a:lnTo>
                    <a:lnTo>
                      <a:pt x="252" y="372"/>
                    </a:lnTo>
                    <a:lnTo>
                      <a:pt x="252" y="254"/>
                    </a:lnTo>
                    <a:lnTo>
                      <a:pt x="368" y="254"/>
                    </a:lnTo>
                    <a:lnTo>
                      <a:pt x="368" y="117"/>
                    </a:lnTo>
                    <a:lnTo>
                      <a:pt x="252" y="117"/>
                    </a:lnTo>
                    <a:lnTo>
                      <a:pt x="252" y="0"/>
                    </a:lnTo>
                    <a:close/>
                    <a:moveTo>
                      <a:pt x="252" y="0"/>
                    </a:moveTo>
                    <a:lnTo>
                      <a:pt x="2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endParaRPr lang="en-US" dirty="0">
                  <a:latin typeface="Times New Roman" panose="02020603050405020304" pitchFamily="18" charset="0"/>
                </a:endParaRPr>
              </a:p>
            </p:txBody>
          </p:sp>
          <p:sp>
            <p:nvSpPr>
              <p:cNvPr id="110" name="Freeform 55"/>
              <p:cNvSpPr>
                <a:spLocks noEditPoints="1"/>
              </p:cNvSpPr>
              <p:nvPr/>
            </p:nvSpPr>
            <p:spPr bwMode="auto">
              <a:xfrm>
                <a:off x="7058819" y="5269493"/>
                <a:ext cx="584200" cy="590550"/>
              </a:xfrm>
              <a:custGeom>
                <a:avLst/>
                <a:gdLst>
                  <a:gd name="T0" fmla="*/ 252 w 368"/>
                  <a:gd name="T1" fmla="*/ 0 h 372"/>
                  <a:gd name="T2" fmla="*/ 116 w 368"/>
                  <a:gd name="T3" fmla="*/ 0 h 372"/>
                  <a:gd name="T4" fmla="*/ 116 w 368"/>
                  <a:gd name="T5" fmla="*/ 117 h 372"/>
                  <a:gd name="T6" fmla="*/ 0 w 368"/>
                  <a:gd name="T7" fmla="*/ 117 h 372"/>
                  <a:gd name="T8" fmla="*/ 0 w 368"/>
                  <a:gd name="T9" fmla="*/ 254 h 372"/>
                  <a:gd name="T10" fmla="*/ 116 w 368"/>
                  <a:gd name="T11" fmla="*/ 254 h 372"/>
                  <a:gd name="T12" fmla="*/ 116 w 368"/>
                  <a:gd name="T13" fmla="*/ 372 h 372"/>
                  <a:gd name="T14" fmla="*/ 252 w 368"/>
                  <a:gd name="T15" fmla="*/ 372 h 372"/>
                  <a:gd name="T16" fmla="*/ 252 w 368"/>
                  <a:gd name="T17" fmla="*/ 254 h 372"/>
                  <a:gd name="T18" fmla="*/ 368 w 368"/>
                  <a:gd name="T19" fmla="*/ 254 h 372"/>
                  <a:gd name="T20" fmla="*/ 368 w 368"/>
                  <a:gd name="T21" fmla="*/ 117 h 372"/>
                  <a:gd name="T22" fmla="*/ 252 w 368"/>
                  <a:gd name="T23" fmla="*/ 117 h 372"/>
                  <a:gd name="T24" fmla="*/ 252 w 368"/>
                  <a:gd name="T25" fmla="*/ 0 h 372"/>
                  <a:gd name="T26" fmla="*/ 252 w 368"/>
                  <a:gd name="T27" fmla="*/ 0 h 372"/>
                  <a:gd name="T28" fmla="*/ 252 w 368"/>
                  <a:gd name="T29"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8" h="372">
                    <a:moveTo>
                      <a:pt x="252" y="0"/>
                    </a:moveTo>
                    <a:lnTo>
                      <a:pt x="116" y="0"/>
                    </a:lnTo>
                    <a:lnTo>
                      <a:pt x="116" y="117"/>
                    </a:lnTo>
                    <a:lnTo>
                      <a:pt x="0" y="117"/>
                    </a:lnTo>
                    <a:lnTo>
                      <a:pt x="0" y="254"/>
                    </a:lnTo>
                    <a:lnTo>
                      <a:pt x="116" y="254"/>
                    </a:lnTo>
                    <a:lnTo>
                      <a:pt x="116" y="372"/>
                    </a:lnTo>
                    <a:lnTo>
                      <a:pt x="252" y="372"/>
                    </a:lnTo>
                    <a:lnTo>
                      <a:pt x="252" y="254"/>
                    </a:lnTo>
                    <a:lnTo>
                      <a:pt x="368" y="254"/>
                    </a:lnTo>
                    <a:lnTo>
                      <a:pt x="368" y="117"/>
                    </a:lnTo>
                    <a:lnTo>
                      <a:pt x="252" y="117"/>
                    </a:lnTo>
                    <a:lnTo>
                      <a:pt x="252" y="0"/>
                    </a:lnTo>
                    <a:moveTo>
                      <a:pt x="252" y="0"/>
                    </a:moveTo>
                    <a:lnTo>
                      <a:pt x="25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endParaRPr lang="en-US" dirty="0">
                  <a:latin typeface="Times New Roman" panose="02020603050405020304" pitchFamily="18" charset="0"/>
                </a:endParaRPr>
              </a:p>
            </p:txBody>
          </p:sp>
          <p:sp>
            <p:nvSpPr>
              <p:cNvPr id="111" name="Freeform 56"/>
              <p:cNvSpPr>
                <a:spLocks noEditPoints="1"/>
              </p:cNvSpPr>
              <p:nvPr/>
            </p:nvSpPr>
            <p:spPr bwMode="auto">
              <a:xfrm>
                <a:off x="7058819" y="6077531"/>
                <a:ext cx="584200" cy="590550"/>
              </a:xfrm>
              <a:custGeom>
                <a:avLst/>
                <a:gdLst>
                  <a:gd name="T0" fmla="*/ 368 w 368"/>
                  <a:gd name="T1" fmla="*/ 78 h 372"/>
                  <a:gd name="T2" fmla="*/ 291 w 368"/>
                  <a:gd name="T3" fmla="*/ 0 h 372"/>
                  <a:gd name="T4" fmla="*/ 194 w 368"/>
                  <a:gd name="T5" fmla="*/ 98 h 372"/>
                  <a:gd name="T6" fmla="*/ 77 w 368"/>
                  <a:gd name="T7" fmla="*/ 0 h 372"/>
                  <a:gd name="T8" fmla="*/ 0 w 368"/>
                  <a:gd name="T9" fmla="*/ 78 h 372"/>
                  <a:gd name="T10" fmla="*/ 97 w 368"/>
                  <a:gd name="T11" fmla="*/ 176 h 372"/>
                  <a:gd name="T12" fmla="*/ 0 w 368"/>
                  <a:gd name="T13" fmla="*/ 274 h 372"/>
                  <a:gd name="T14" fmla="*/ 77 w 368"/>
                  <a:gd name="T15" fmla="*/ 372 h 372"/>
                  <a:gd name="T16" fmla="*/ 194 w 368"/>
                  <a:gd name="T17" fmla="*/ 274 h 372"/>
                  <a:gd name="T18" fmla="*/ 291 w 368"/>
                  <a:gd name="T19" fmla="*/ 372 h 372"/>
                  <a:gd name="T20" fmla="*/ 368 w 368"/>
                  <a:gd name="T21" fmla="*/ 274 h 372"/>
                  <a:gd name="T22" fmla="*/ 271 w 368"/>
                  <a:gd name="T23" fmla="*/ 176 h 372"/>
                  <a:gd name="T24" fmla="*/ 368 w 368"/>
                  <a:gd name="T25" fmla="*/ 78 h 372"/>
                  <a:gd name="T26" fmla="*/ 368 w 368"/>
                  <a:gd name="T27" fmla="*/ 78 h 372"/>
                  <a:gd name="T28" fmla="*/ 368 w 368"/>
                  <a:gd name="T29" fmla="*/ 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8" h="372">
                    <a:moveTo>
                      <a:pt x="368" y="78"/>
                    </a:moveTo>
                    <a:lnTo>
                      <a:pt x="291" y="0"/>
                    </a:lnTo>
                    <a:lnTo>
                      <a:pt x="194" y="98"/>
                    </a:lnTo>
                    <a:lnTo>
                      <a:pt x="77" y="0"/>
                    </a:lnTo>
                    <a:lnTo>
                      <a:pt x="0" y="78"/>
                    </a:lnTo>
                    <a:lnTo>
                      <a:pt x="97" y="176"/>
                    </a:lnTo>
                    <a:lnTo>
                      <a:pt x="0" y="274"/>
                    </a:lnTo>
                    <a:lnTo>
                      <a:pt x="77" y="372"/>
                    </a:lnTo>
                    <a:lnTo>
                      <a:pt x="194" y="274"/>
                    </a:lnTo>
                    <a:lnTo>
                      <a:pt x="291" y="372"/>
                    </a:lnTo>
                    <a:lnTo>
                      <a:pt x="368" y="274"/>
                    </a:lnTo>
                    <a:lnTo>
                      <a:pt x="271" y="176"/>
                    </a:lnTo>
                    <a:lnTo>
                      <a:pt x="368" y="78"/>
                    </a:lnTo>
                    <a:close/>
                    <a:moveTo>
                      <a:pt x="368" y="78"/>
                    </a:moveTo>
                    <a:lnTo>
                      <a:pt x="36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endParaRPr lang="en-US" dirty="0">
                  <a:latin typeface="Times New Roman" panose="02020603050405020304" pitchFamily="18" charset="0"/>
                </a:endParaRPr>
              </a:p>
            </p:txBody>
          </p:sp>
          <p:sp>
            <p:nvSpPr>
              <p:cNvPr id="112" name="Freeform 57"/>
              <p:cNvSpPr>
                <a:spLocks noEditPoints="1"/>
              </p:cNvSpPr>
              <p:nvPr/>
            </p:nvSpPr>
            <p:spPr bwMode="auto">
              <a:xfrm>
                <a:off x="7058819" y="6077531"/>
                <a:ext cx="584200" cy="590550"/>
              </a:xfrm>
              <a:custGeom>
                <a:avLst/>
                <a:gdLst>
                  <a:gd name="T0" fmla="*/ 368 w 368"/>
                  <a:gd name="T1" fmla="*/ 78 h 372"/>
                  <a:gd name="T2" fmla="*/ 291 w 368"/>
                  <a:gd name="T3" fmla="*/ 0 h 372"/>
                  <a:gd name="T4" fmla="*/ 194 w 368"/>
                  <a:gd name="T5" fmla="*/ 98 h 372"/>
                  <a:gd name="T6" fmla="*/ 77 w 368"/>
                  <a:gd name="T7" fmla="*/ 0 h 372"/>
                  <a:gd name="T8" fmla="*/ 0 w 368"/>
                  <a:gd name="T9" fmla="*/ 78 h 372"/>
                  <a:gd name="T10" fmla="*/ 97 w 368"/>
                  <a:gd name="T11" fmla="*/ 176 h 372"/>
                  <a:gd name="T12" fmla="*/ 0 w 368"/>
                  <a:gd name="T13" fmla="*/ 274 h 372"/>
                  <a:gd name="T14" fmla="*/ 77 w 368"/>
                  <a:gd name="T15" fmla="*/ 372 h 372"/>
                  <a:gd name="T16" fmla="*/ 194 w 368"/>
                  <a:gd name="T17" fmla="*/ 274 h 372"/>
                  <a:gd name="T18" fmla="*/ 291 w 368"/>
                  <a:gd name="T19" fmla="*/ 372 h 372"/>
                  <a:gd name="T20" fmla="*/ 368 w 368"/>
                  <a:gd name="T21" fmla="*/ 274 h 372"/>
                  <a:gd name="T22" fmla="*/ 271 w 368"/>
                  <a:gd name="T23" fmla="*/ 176 h 372"/>
                  <a:gd name="T24" fmla="*/ 368 w 368"/>
                  <a:gd name="T25" fmla="*/ 78 h 372"/>
                  <a:gd name="T26" fmla="*/ 368 w 368"/>
                  <a:gd name="T27" fmla="*/ 78 h 372"/>
                  <a:gd name="T28" fmla="*/ 368 w 368"/>
                  <a:gd name="T29" fmla="*/ 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8" h="372">
                    <a:moveTo>
                      <a:pt x="368" y="78"/>
                    </a:moveTo>
                    <a:lnTo>
                      <a:pt x="291" y="0"/>
                    </a:lnTo>
                    <a:lnTo>
                      <a:pt x="194" y="98"/>
                    </a:lnTo>
                    <a:lnTo>
                      <a:pt x="77" y="0"/>
                    </a:lnTo>
                    <a:lnTo>
                      <a:pt x="0" y="78"/>
                    </a:lnTo>
                    <a:lnTo>
                      <a:pt x="97" y="176"/>
                    </a:lnTo>
                    <a:lnTo>
                      <a:pt x="0" y="274"/>
                    </a:lnTo>
                    <a:lnTo>
                      <a:pt x="77" y="372"/>
                    </a:lnTo>
                    <a:lnTo>
                      <a:pt x="194" y="274"/>
                    </a:lnTo>
                    <a:lnTo>
                      <a:pt x="291" y="372"/>
                    </a:lnTo>
                    <a:lnTo>
                      <a:pt x="368" y="274"/>
                    </a:lnTo>
                    <a:lnTo>
                      <a:pt x="271" y="176"/>
                    </a:lnTo>
                    <a:lnTo>
                      <a:pt x="368" y="78"/>
                    </a:lnTo>
                    <a:moveTo>
                      <a:pt x="368" y="78"/>
                    </a:moveTo>
                    <a:lnTo>
                      <a:pt x="368" y="7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endParaRPr lang="en-US" dirty="0">
                  <a:latin typeface="Times New Roman" panose="02020603050405020304" pitchFamily="18" charset="0"/>
                </a:endParaRPr>
              </a:p>
            </p:txBody>
          </p:sp>
          <p:sp>
            <p:nvSpPr>
              <p:cNvPr id="113" name="Freeform 58"/>
              <p:cNvSpPr>
                <a:spLocks noEditPoints="1"/>
              </p:cNvSpPr>
              <p:nvPr/>
            </p:nvSpPr>
            <p:spPr bwMode="auto">
              <a:xfrm>
                <a:off x="8043069" y="6512506"/>
                <a:ext cx="184150" cy="185738"/>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14" name="Freeform 59"/>
              <p:cNvSpPr>
                <a:spLocks noEditPoints="1"/>
              </p:cNvSpPr>
              <p:nvPr/>
            </p:nvSpPr>
            <p:spPr bwMode="auto">
              <a:xfrm>
                <a:off x="8043069" y="6015618"/>
                <a:ext cx="184150" cy="185738"/>
              </a:xfrm>
              <a:custGeom>
                <a:avLst/>
                <a:gdLst>
                  <a:gd name="T0" fmla="*/ 6 w 6"/>
                  <a:gd name="T1" fmla="*/ 3 h 6"/>
                  <a:gd name="T2" fmla="*/ 3 w 6"/>
                  <a:gd name="T3" fmla="*/ 6 h 6"/>
                  <a:gd name="T4" fmla="*/ 0 w 6"/>
                  <a:gd name="T5" fmla="*/ 3 h 6"/>
                  <a:gd name="T6" fmla="*/ 3 w 6"/>
                  <a:gd name="T7" fmla="*/ 0 h 6"/>
                  <a:gd name="T8" fmla="*/ 6 w 6"/>
                  <a:gd name="T9" fmla="*/ 3 h 6"/>
                  <a:gd name="T10" fmla="*/ 6 w 6"/>
                  <a:gd name="T11" fmla="*/ 3 h 6"/>
                  <a:gd name="T12" fmla="*/ 6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3"/>
                    </a:moveTo>
                    <a:cubicBezTo>
                      <a:pt x="6" y="5"/>
                      <a:pt x="5" y="6"/>
                      <a:pt x="3" y="6"/>
                    </a:cubicBezTo>
                    <a:cubicBezTo>
                      <a:pt x="1" y="6"/>
                      <a:pt x="0" y="5"/>
                      <a:pt x="0" y="3"/>
                    </a:cubicBezTo>
                    <a:cubicBezTo>
                      <a:pt x="0" y="1"/>
                      <a:pt x="1" y="0"/>
                      <a:pt x="3" y="0"/>
                    </a:cubicBezTo>
                    <a:cubicBezTo>
                      <a:pt x="5" y="0"/>
                      <a:pt x="6" y="1"/>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grpSp>
      </p:grpSp>
      <p:grpSp>
        <p:nvGrpSpPr>
          <p:cNvPr id="117" name="Group 116"/>
          <p:cNvGrpSpPr/>
          <p:nvPr/>
        </p:nvGrpSpPr>
        <p:grpSpPr>
          <a:xfrm>
            <a:off x="4361214" y="4308143"/>
            <a:ext cx="1060277" cy="1079234"/>
            <a:chOff x="744071" y="1874527"/>
            <a:chExt cx="1183340" cy="1199463"/>
          </a:xfrm>
        </p:grpSpPr>
        <p:grpSp>
          <p:nvGrpSpPr>
            <p:cNvPr id="118" name="Group 117"/>
            <p:cNvGrpSpPr/>
            <p:nvPr/>
          </p:nvGrpSpPr>
          <p:grpSpPr>
            <a:xfrm rot="18811655">
              <a:off x="736009" y="1882589"/>
              <a:ext cx="1199463" cy="1183340"/>
              <a:chOff x="493963" y="3424518"/>
              <a:chExt cx="1199463" cy="1183340"/>
            </a:xfrm>
          </p:grpSpPr>
          <p:sp>
            <p:nvSpPr>
              <p:cNvPr id="123" name="Oval 55"/>
              <p:cNvSpPr/>
              <p:nvPr/>
            </p:nvSpPr>
            <p:spPr>
              <a:xfrm>
                <a:off x="493963" y="342451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124" name="Oval 55"/>
              <p:cNvSpPr/>
              <p:nvPr/>
            </p:nvSpPr>
            <p:spPr>
              <a:xfrm rot="10800000">
                <a:off x="493964" y="401618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grpSp>
        <p:grpSp>
          <p:nvGrpSpPr>
            <p:cNvPr id="119" name="Group 118"/>
            <p:cNvGrpSpPr/>
            <p:nvPr/>
          </p:nvGrpSpPr>
          <p:grpSpPr>
            <a:xfrm>
              <a:off x="986543" y="2115671"/>
              <a:ext cx="698394" cy="717176"/>
              <a:chOff x="-3303588" y="3449637"/>
              <a:chExt cx="1298576" cy="1333501"/>
            </a:xfrm>
            <a:solidFill>
              <a:schemeClr val="accent6"/>
            </a:solidFill>
          </p:grpSpPr>
          <p:sp>
            <p:nvSpPr>
              <p:cNvPr id="120" name="Freeform 81"/>
              <p:cNvSpPr>
                <a:spLocks noEditPoints="1"/>
              </p:cNvSpPr>
              <p:nvPr/>
            </p:nvSpPr>
            <p:spPr bwMode="auto">
              <a:xfrm>
                <a:off x="-3300413" y="3449637"/>
                <a:ext cx="652463" cy="658813"/>
              </a:xfrm>
              <a:custGeom>
                <a:avLst/>
                <a:gdLst>
                  <a:gd name="T0" fmla="*/ 381 w 778"/>
                  <a:gd name="T1" fmla="*/ 662 h 778"/>
                  <a:gd name="T2" fmla="*/ 497 w 778"/>
                  <a:gd name="T3" fmla="*/ 701 h 778"/>
                  <a:gd name="T4" fmla="*/ 574 w 778"/>
                  <a:gd name="T5" fmla="*/ 778 h 778"/>
                  <a:gd name="T6" fmla="*/ 646 w 778"/>
                  <a:gd name="T7" fmla="*/ 705 h 778"/>
                  <a:gd name="T8" fmla="*/ 541 w 778"/>
                  <a:gd name="T9" fmla="*/ 601 h 778"/>
                  <a:gd name="T10" fmla="*/ 541 w 778"/>
                  <a:gd name="T11" fmla="*/ 542 h 778"/>
                  <a:gd name="T12" fmla="*/ 601 w 778"/>
                  <a:gd name="T13" fmla="*/ 542 h 778"/>
                  <a:gd name="T14" fmla="*/ 705 w 778"/>
                  <a:gd name="T15" fmla="*/ 647 h 778"/>
                  <a:gd name="T16" fmla="*/ 778 w 778"/>
                  <a:gd name="T17" fmla="*/ 574 h 778"/>
                  <a:gd name="T18" fmla="*/ 701 w 778"/>
                  <a:gd name="T19" fmla="*/ 497 h 778"/>
                  <a:gd name="T20" fmla="*/ 662 w 778"/>
                  <a:gd name="T21" fmla="*/ 381 h 778"/>
                  <a:gd name="T22" fmla="*/ 569 w 778"/>
                  <a:gd name="T23" fmla="*/ 107 h 778"/>
                  <a:gd name="T24" fmla="*/ 289 w 778"/>
                  <a:gd name="T25" fmla="*/ 15 h 778"/>
                  <a:gd name="T26" fmla="*/ 279 w 778"/>
                  <a:gd name="T27" fmla="*/ 48 h 778"/>
                  <a:gd name="T28" fmla="*/ 377 w 778"/>
                  <a:gd name="T29" fmla="*/ 147 h 778"/>
                  <a:gd name="T30" fmla="*/ 377 w 778"/>
                  <a:gd name="T31" fmla="*/ 317 h 778"/>
                  <a:gd name="T32" fmla="*/ 317 w 778"/>
                  <a:gd name="T33" fmla="*/ 377 h 778"/>
                  <a:gd name="T34" fmla="*/ 147 w 778"/>
                  <a:gd name="T35" fmla="*/ 377 h 778"/>
                  <a:gd name="T36" fmla="*/ 48 w 778"/>
                  <a:gd name="T37" fmla="*/ 279 h 778"/>
                  <a:gd name="T38" fmla="*/ 15 w 778"/>
                  <a:gd name="T39" fmla="*/ 289 h 778"/>
                  <a:gd name="T40" fmla="*/ 107 w 778"/>
                  <a:gd name="T41" fmla="*/ 569 h 778"/>
                  <a:gd name="T42" fmla="*/ 381 w 778"/>
                  <a:gd name="T43" fmla="*/ 662 h 778"/>
                  <a:gd name="T44" fmla="*/ 381 w 778"/>
                  <a:gd name="T45" fmla="*/ 662 h 778"/>
                  <a:gd name="T46" fmla="*/ 381 w 778"/>
                  <a:gd name="T47" fmla="*/ 66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8" h="778">
                    <a:moveTo>
                      <a:pt x="381" y="662"/>
                    </a:moveTo>
                    <a:cubicBezTo>
                      <a:pt x="424" y="656"/>
                      <a:pt x="466" y="671"/>
                      <a:pt x="497" y="701"/>
                    </a:cubicBezTo>
                    <a:cubicBezTo>
                      <a:pt x="574" y="778"/>
                      <a:pt x="574" y="778"/>
                      <a:pt x="574" y="778"/>
                    </a:cubicBezTo>
                    <a:cubicBezTo>
                      <a:pt x="646" y="705"/>
                      <a:pt x="646" y="705"/>
                      <a:pt x="646" y="705"/>
                    </a:cubicBezTo>
                    <a:cubicBezTo>
                      <a:pt x="541" y="601"/>
                      <a:pt x="541" y="601"/>
                      <a:pt x="541" y="601"/>
                    </a:cubicBezTo>
                    <a:cubicBezTo>
                      <a:pt x="525" y="584"/>
                      <a:pt x="525" y="558"/>
                      <a:pt x="541" y="542"/>
                    </a:cubicBezTo>
                    <a:cubicBezTo>
                      <a:pt x="558" y="525"/>
                      <a:pt x="584" y="525"/>
                      <a:pt x="601" y="542"/>
                    </a:cubicBezTo>
                    <a:cubicBezTo>
                      <a:pt x="705" y="647"/>
                      <a:pt x="705" y="647"/>
                      <a:pt x="705" y="647"/>
                    </a:cubicBezTo>
                    <a:cubicBezTo>
                      <a:pt x="778" y="574"/>
                      <a:pt x="778" y="574"/>
                      <a:pt x="778" y="574"/>
                    </a:cubicBezTo>
                    <a:cubicBezTo>
                      <a:pt x="701" y="497"/>
                      <a:pt x="701" y="497"/>
                      <a:pt x="701" y="497"/>
                    </a:cubicBezTo>
                    <a:cubicBezTo>
                      <a:pt x="671" y="467"/>
                      <a:pt x="656" y="424"/>
                      <a:pt x="662" y="381"/>
                    </a:cubicBezTo>
                    <a:cubicBezTo>
                      <a:pt x="674" y="284"/>
                      <a:pt x="643" y="182"/>
                      <a:pt x="569" y="107"/>
                    </a:cubicBezTo>
                    <a:cubicBezTo>
                      <a:pt x="493" y="31"/>
                      <a:pt x="388" y="0"/>
                      <a:pt x="289" y="15"/>
                    </a:cubicBezTo>
                    <a:cubicBezTo>
                      <a:pt x="274" y="17"/>
                      <a:pt x="267" y="37"/>
                      <a:pt x="279" y="48"/>
                    </a:cubicBezTo>
                    <a:cubicBezTo>
                      <a:pt x="377" y="147"/>
                      <a:pt x="377" y="147"/>
                      <a:pt x="377" y="147"/>
                    </a:cubicBezTo>
                    <a:cubicBezTo>
                      <a:pt x="425" y="194"/>
                      <a:pt x="425" y="270"/>
                      <a:pt x="377" y="317"/>
                    </a:cubicBezTo>
                    <a:cubicBezTo>
                      <a:pt x="317" y="377"/>
                      <a:pt x="317" y="377"/>
                      <a:pt x="317" y="377"/>
                    </a:cubicBezTo>
                    <a:cubicBezTo>
                      <a:pt x="270" y="424"/>
                      <a:pt x="193" y="424"/>
                      <a:pt x="147" y="377"/>
                    </a:cubicBezTo>
                    <a:cubicBezTo>
                      <a:pt x="48" y="279"/>
                      <a:pt x="48" y="279"/>
                      <a:pt x="48" y="279"/>
                    </a:cubicBezTo>
                    <a:cubicBezTo>
                      <a:pt x="36" y="267"/>
                      <a:pt x="17" y="274"/>
                      <a:pt x="15" y="289"/>
                    </a:cubicBezTo>
                    <a:cubicBezTo>
                      <a:pt x="0" y="388"/>
                      <a:pt x="31" y="493"/>
                      <a:pt x="107" y="569"/>
                    </a:cubicBezTo>
                    <a:cubicBezTo>
                      <a:pt x="182" y="643"/>
                      <a:pt x="283" y="674"/>
                      <a:pt x="381" y="662"/>
                    </a:cubicBezTo>
                    <a:close/>
                    <a:moveTo>
                      <a:pt x="381" y="662"/>
                    </a:moveTo>
                    <a:cubicBezTo>
                      <a:pt x="381" y="662"/>
                      <a:pt x="381" y="662"/>
                      <a:pt x="381" y="6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endParaRPr lang="en-US" dirty="0">
                  <a:latin typeface="Times New Roman" panose="02020603050405020304" pitchFamily="18" charset="0"/>
                </a:endParaRPr>
              </a:p>
            </p:txBody>
          </p:sp>
          <p:sp>
            <p:nvSpPr>
              <p:cNvPr id="121" name="Freeform 82"/>
              <p:cNvSpPr>
                <a:spLocks noEditPoints="1"/>
              </p:cNvSpPr>
              <p:nvPr/>
            </p:nvSpPr>
            <p:spPr bwMode="auto">
              <a:xfrm>
                <a:off x="-2636838" y="4121150"/>
                <a:ext cx="590550" cy="595313"/>
              </a:xfrm>
              <a:custGeom>
                <a:avLst/>
                <a:gdLst>
                  <a:gd name="T0" fmla="*/ 205 w 705"/>
                  <a:gd name="T1" fmla="*/ 0 h 704"/>
                  <a:gd name="T2" fmla="*/ 132 w 705"/>
                  <a:gd name="T3" fmla="*/ 72 h 704"/>
                  <a:gd name="T4" fmla="*/ 563 w 705"/>
                  <a:gd name="T5" fmla="*/ 504 h 704"/>
                  <a:gd name="T6" fmla="*/ 563 w 705"/>
                  <a:gd name="T7" fmla="*/ 563 h 704"/>
                  <a:gd name="T8" fmla="*/ 504 w 705"/>
                  <a:gd name="T9" fmla="*/ 563 h 704"/>
                  <a:gd name="T10" fmla="*/ 73 w 705"/>
                  <a:gd name="T11" fmla="*/ 131 h 704"/>
                  <a:gd name="T12" fmla="*/ 0 w 705"/>
                  <a:gd name="T13" fmla="*/ 204 h 704"/>
                  <a:gd name="T14" fmla="*/ 445 w 705"/>
                  <a:gd name="T15" fmla="*/ 648 h 704"/>
                  <a:gd name="T16" fmla="*/ 649 w 705"/>
                  <a:gd name="T17" fmla="*/ 648 h 704"/>
                  <a:gd name="T18" fmla="*/ 649 w 705"/>
                  <a:gd name="T19" fmla="*/ 444 h 704"/>
                  <a:gd name="T20" fmla="*/ 205 w 705"/>
                  <a:gd name="T21" fmla="*/ 0 h 704"/>
                  <a:gd name="T22" fmla="*/ 205 w 705"/>
                  <a:gd name="T23" fmla="*/ 0 h 704"/>
                  <a:gd name="T24" fmla="*/ 205 w 705"/>
                  <a:gd name="T25"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5" h="704">
                    <a:moveTo>
                      <a:pt x="205" y="0"/>
                    </a:moveTo>
                    <a:cubicBezTo>
                      <a:pt x="132" y="72"/>
                      <a:pt x="132" y="72"/>
                      <a:pt x="132" y="72"/>
                    </a:cubicBezTo>
                    <a:cubicBezTo>
                      <a:pt x="563" y="504"/>
                      <a:pt x="563" y="504"/>
                      <a:pt x="563" y="504"/>
                    </a:cubicBezTo>
                    <a:cubicBezTo>
                      <a:pt x="580" y="520"/>
                      <a:pt x="580" y="546"/>
                      <a:pt x="563" y="563"/>
                    </a:cubicBezTo>
                    <a:cubicBezTo>
                      <a:pt x="547" y="579"/>
                      <a:pt x="521" y="579"/>
                      <a:pt x="504" y="563"/>
                    </a:cubicBezTo>
                    <a:cubicBezTo>
                      <a:pt x="73" y="131"/>
                      <a:pt x="73" y="131"/>
                      <a:pt x="73" y="131"/>
                    </a:cubicBezTo>
                    <a:cubicBezTo>
                      <a:pt x="0" y="204"/>
                      <a:pt x="0" y="204"/>
                      <a:pt x="0" y="204"/>
                    </a:cubicBezTo>
                    <a:cubicBezTo>
                      <a:pt x="445" y="648"/>
                      <a:pt x="445" y="648"/>
                      <a:pt x="445" y="648"/>
                    </a:cubicBezTo>
                    <a:cubicBezTo>
                      <a:pt x="501" y="704"/>
                      <a:pt x="592" y="704"/>
                      <a:pt x="649" y="648"/>
                    </a:cubicBezTo>
                    <a:cubicBezTo>
                      <a:pt x="705" y="592"/>
                      <a:pt x="705" y="500"/>
                      <a:pt x="649" y="444"/>
                    </a:cubicBezTo>
                    <a:lnTo>
                      <a:pt x="205" y="0"/>
                    </a:lnTo>
                    <a:close/>
                    <a:moveTo>
                      <a:pt x="205" y="0"/>
                    </a:moveTo>
                    <a:cubicBezTo>
                      <a:pt x="205" y="0"/>
                      <a:pt x="205" y="0"/>
                      <a:pt x="2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endParaRPr lang="en-US" dirty="0">
                  <a:latin typeface="Times New Roman" panose="02020603050405020304" pitchFamily="18" charset="0"/>
                </a:endParaRPr>
              </a:p>
            </p:txBody>
          </p:sp>
          <p:sp>
            <p:nvSpPr>
              <p:cNvPr id="122" name="Freeform 83"/>
              <p:cNvSpPr>
                <a:spLocks noEditPoints="1"/>
              </p:cNvSpPr>
              <p:nvPr/>
            </p:nvSpPr>
            <p:spPr bwMode="auto">
              <a:xfrm>
                <a:off x="-3303588" y="3471863"/>
                <a:ext cx="1298576" cy="1311275"/>
              </a:xfrm>
              <a:custGeom>
                <a:avLst/>
                <a:gdLst>
                  <a:gd name="T0" fmla="*/ 1166 w 1550"/>
                  <a:gd name="T1" fmla="*/ 479 h 1550"/>
                  <a:gd name="T2" fmla="*/ 1358 w 1550"/>
                  <a:gd name="T3" fmla="*/ 479 h 1550"/>
                  <a:gd name="T4" fmla="*/ 1550 w 1550"/>
                  <a:gd name="T5" fmla="*/ 96 h 1550"/>
                  <a:gd name="T6" fmla="*/ 1454 w 1550"/>
                  <a:gd name="T7" fmla="*/ 0 h 1550"/>
                  <a:gd name="T8" fmla="*/ 1071 w 1550"/>
                  <a:gd name="T9" fmla="*/ 191 h 1550"/>
                  <a:gd name="T10" fmla="*/ 1071 w 1550"/>
                  <a:gd name="T11" fmla="*/ 383 h 1550"/>
                  <a:gd name="T12" fmla="*/ 550 w 1550"/>
                  <a:gd name="T13" fmla="*/ 903 h 1550"/>
                  <a:gd name="T14" fmla="*/ 456 w 1550"/>
                  <a:gd name="T15" fmla="*/ 809 h 1550"/>
                  <a:gd name="T16" fmla="*/ 78 w 1550"/>
                  <a:gd name="T17" fmla="*/ 1187 h 1550"/>
                  <a:gd name="T18" fmla="*/ 78 w 1550"/>
                  <a:gd name="T19" fmla="*/ 1471 h 1550"/>
                  <a:gd name="T20" fmla="*/ 363 w 1550"/>
                  <a:gd name="T21" fmla="*/ 1471 h 1550"/>
                  <a:gd name="T22" fmla="*/ 741 w 1550"/>
                  <a:gd name="T23" fmla="*/ 1094 h 1550"/>
                  <a:gd name="T24" fmla="*/ 645 w 1550"/>
                  <a:gd name="T25" fmla="*/ 998 h 1550"/>
                  <a:gd name="T26" fmla="*/ 1166 w 1550"/>
                  <a:gd name="T27" fmla="*/ 479 h 1550"/>
                  <a:gd name="T28" fmla="*/ 1166 w 1550"/>
                  <a:gd name="T29" fmla="*/ 479 h 1550"/>
                  <a:gd name="T30" fmla="*/ 1166 w 1550"/>
                  <a:gd name="T31" fmla="*/ 479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0" h="1550">
                    <a:moveTo>
                      <a:pt x="1166" y="479"/>
                    </a:moveTo>
                    <a:cubicBezTo>
                      <a:pt x="1358" y="479"/>
                      <a:pt x="1358" y="479"/>
                      <a:pt x="1358" y="479"/>
                    </a:cubicBezTo>
                    <a:cubicBezTo>
                      <a:pt x="1550" y="96"/>
                      <a:pt x="1550" y="96"/>
                      <a:pt x="1550" y="96"/>
                    </a:cubicBezTo>
                    <a:cubicBezTo>
                      <a:pt x="1454" y="0"/>
                      <a:pt x="1454" y="0"/>
                      <a:pt x="1454" y="0"/>
                    </a:cubicBezTo>
                    <a:cubicBezTo>
                      <a:pt x="1071" y="191"/>
                      <a:pt x="1071" y="191"/>
                      <a:pt x="1071" y="191"/>
                    </a:cubicBezTo>
                    <a:cubicBezTo>
                      <a:pt x="1071" y="383"/>
                      <a:pt x="1071" y="383"/>
                      <a:pt x="1071" y="383"/>
                    </a:cubicBezTo>
                    <a:cubicBezTo>
                      <a:pt x="550" y="903"/>
                      <a:pt x="550" y="903"/>
                      <a:pt x="550" y="903"/>
                    </a:cubicBezTo>
                    <a:cubicBezTo>
                      <a:pt x="456" y="809"/>
                      <a:pt x="456" y="809"/>
                      <a:pt x="456" y="809"/>
                    </a:cubicBezTo>
                    <a:cubicBezTo>
                      <a:pt x="78" y="1187"/>
                      <a:pt x="78" y="1187"/>
                      <a:pt x="78" y="1187"/>
                    </a:cubicBezTo>
                    <a:cubicBezTo>
                      <a:pt x="0" y="1265"/>
                      <a:pt x="0" y="1393"/>
                      <a:pt x="78" y="1471"/>
                    </a:cubicBezTo>
                    <a:cubicBezTo>
                      <a:pt x="157" y="1550"/>
                      <a:pt x="285" y="1550"/>
                      <a:pt x="363" y="1471"/>
                    </a:cubicBezTo>
                    <a:cubicBezTo>
                      <a:pt x="741" y="1094"/>
                      <a:pt x="741" y="1094"/>
                      <a:pt x="741" y="1094"/>
                    </a:cubicBezTo>
                    <a:cubicBezTo>
                      <a:pt x="645" y="998"/>
                      <a:pt x="645" y="998"/>
                      <a:pt x="645" y="998"/>
                    </a:cubicBezTo>
                    <a:lnTo>
                      <a:pt x="1166" y="479"/>
                    </a:lnTo>
                    <a:close/>
                    <a:moveTo>
                      <a:pt x="1166" y="479"/>
                    </a:moveTo>
                    <a:cubicBezTo>
                      <a:pt x="1166" y="479"/>
                      <a:pt x="1166" y="479"/>
                      <a:pt x="1166" y="4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grpSp>
      </p:grpSp>
      <p:grpSp>
        <p:nvGrpSpPr>
          <p:cNvPr id="125" name="Group 124"/>
          <p:cNvGrpSpPr/>
          <p:nvPr/>
        </p:nvGrpSpPr>
        <p:grpSpPr>
          <a:xfrm>
            <a:off x="2908886" y="4300851"/>
            <a:ext cx="1060277" cy="1079234"/>
            <a:chOff x="466166" y="5021139"/>
            <a:chExt cx="1183340" cy="1199463"/>
          </a:xfrm>
        </p:grpSpPr>
        <p:grpSp>
          <p:nvGrpSpPr>
            <p:cNvPr id="126" name="Group 125"/>
            <p:cNvGrpSpPr/>
            <p:nvPr/>
          </p:nvGrpSpPr>
          <p:grpSpPr>
            <a:xfrm rot="18811655">
              <a:off x="458104" y="5029201"/>
              <a:ext cx="1199463" cy="1183340"/>
              <a:chOff x="493963" y="3424518"/>
              <a:chExt cx="1199463" cy="1183340"/>
            </a:xfrm>
          </p:grpSpPr>
          <p:sp>
            <p:nvSpPr>
              <p:cNvPr id="135" name="Oval 55"/>
              <p:cNvSpPr/>
              <p:nvPr/>
            </p:nvSpPr>
            <p:spPr>
              <a:xfrm>
                <a:off x="493963" y="342451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136" name="Oval 55"/>
              <p:cNvSpPr/>
              <p:nvPr/>
            </p:nvSpPr>
            <p:spPr>
              <a:xfrm rot="10800000">
                <a:off x="493964" y="401618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grpSp>
        <p:grpSp>
          <p:nvGrpSpPr>
            <p:cNvPr id="127" name="Group 126"/>
            <p:cNvGrpSpPr/>
            <p:nvPr/>
          </p:nvGrpSpPr>
          <p:grpSpPr>
            <a:xfrm>
              <a:off x="726141" y="5317330"/>
              <a:ext cx="663388" cy="607082"/>
              <a:chOff x="4538663" y="4681538"/>
              <a:chExt cx="1028700" cy="941387"/>
            </a:xfrm>
            <a:solidFill>
              <a:schemeClr val="accent5"/>
            </a:solidFill>
          </p:grpSpPr>
          <p:sp>
            <p:nvSpPr>
              <p:cNvPr id="128" name="Freeform 63"/>
              <p:cNvSpPr>
                <a:spLocks noEditPoints="1"/>
              </p:cNvSpPr>
              <p:nvPr/>
            </p:nvSpPr>
            <p:spPr bwMode="auto">
              <a:xfrm>
                <a:off x="4683126" y="5084763"/>
                <a:ext cx="227013" cy="265112"/>
              </a:xfrm>
              <a:custGeom>
                <a:avLst/>
                <a:gdLst>
                  <a:gd name="T0" fmla="*/ 324 w 331"/>
                  <a:gd name="T1" fmla="*/ 15 h 385"/>
                  <a:gd name="T2" fmla="*/ 292 w 331"/>
                  <a:gd name="T3" fmla="*/ 7 h 385"/>
                  <a:gd name="T4" fmla="*/ 12 w 331"/>
                  <a:gd name="T5" fmla="*/ 173 h 385"/>
                  <a:gd name="T6" fmla="*/ 0 w 331"/>
                  <a:gd name="T7" fmla="*/ 194 h 385"/>
                  <a:gd name="T8" fmla="*/ 12 w 331"/>
                  <a:gd name="T9" fmla="*/ 215 h 385"/>
                  <a:gd name="T10" fmla="*/ 292 w 331"/>
                  <a:gd name="T11" fmla="*/ 381 h 385"/>
                  <a:gd name="T12" fmla="*/ 304 w 331"/>
                  <a:gd name="T13" fmla="*/ 385 h 385"/>
                  <a:gd name="T14" fmla="*/ 324 w 331"/>
                  <a:gd name="T15" fmla="*/ 373 h 385"/>
                  <a:gd name="T16" fmla="*/ 316 w 331"/>
                  <a:gd name="T17" fmla="*/ 340 h 385"/>
                  <a:gd name="T18" fmla="*/ 71 w 331"/>
                  <a:gd name="T19" fmla="*/ 194 h 385"/>
                  <a:gd name="T20" fmla="*/ 316 w 331"/>
                  <a:gd name="T21" fmla="*/ 48 h 385"/>
                  <a:gd name="T22" fmla="*/ 324 w 331"/>
                  <a:gd name="T23" fmla="*/ 15 h 385"/>
                  <a:gd name="T24" fmla="*/ 324 w 331"/>
                  <a:gd name="T25" fmla="*/ 15 h 385"/>
                  <a:gd name="T26" fmla="*/ 324 w 331"/>
                  <a:gd name="T27" fmla="*/ 1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 h="385">
                    <a:moveTo>
                      <a:pt x="324" y="15"/>
                    </a:moveTo>
                    <a:cubicBezTo>
                      <a:pt x="318" y="4"/>
                      <a:pt x="303" y="0"/>
                      <a:pt x="292" y="7"/>
                    </a:cubicBezTo>
                    <a:cubicBezTo>
                      <a:pt x="12" y="173"/>
                      <a:pt x="12" y="173"/>
                      <a:pt x="12" y="173"/>
                    </a:cubicBezTo>
                    <a:cubicBezTo>
                      <a:pt x="5" y="178"/>
                      <a:pt x="0" y="186"/>
                      <a:pt x="0" y="194"/>
                    </a:cubicBezTo>
                    <a:cubicBezTo>
                      <a:pt x="0" y="202"/>
                      <a:pt x="5" y="210"/>
                      <a:pt x="12" y="215"/>
                    </a:cubicBezTo>
                    <a:cubicBezTo>
                      <a:pt x="292" y="381"/>
                      <a:pt x="292" y="381"/>
                      <a:pt x="292" y="381"/>
                    </a:cubicBezTo>
                    <a:cubicBezTo>
                      <a:pt x="295" y="383"/>
                      <a:pt x="300" y="385"/>
                      <a:pt x="304" y="385"/>
                    </a:cubicBezTo>
                    <a:cubicBezTo>
                      <a:pt x="312" y="385"/>
                      <a:pt x="320" y="380"/>
                      <a:pt x="324" y="373"/>
                    </a:cubicBezTo>
                    <a:cubicBezTo>
                      <a:pt x="331" y="361"/>
                      <a:pt x="327" y="347"/>
                      <a:pt x="316" y="340"/>
                    </a:cubicBezTo>
                    <a:cubicBezTo>
                      <a:pt x="71" y="194"/>
                      <a:pt x="71" y="194"/>
                      <a:pt x="71" y="194"/>
                    </a:cubicBezTo>
                    <a:cubicBezTo>
                      <a:pt x="316" y="48"/>
                      <a:pt x="316" y="48"/>
                      <a:pt x="316" y="48"/>
                    </a:cubicBezTo>
                    <a:cubicBezTo>
                      <a:pt x="327" y="41"/>
                      <a:pt x="331" y="27"/>
                      <a:pt x="324" y="15"/>
                    </a:cubicBezTo>
                    <a:close/>
                    <a:moveTo>
                      <a:pt x="324" y="15"/>
                    </a:moveTo>
                    <a:cubicBezTo>
                      <a:pt x="324" y="15"/>
                      <a:pt x="324" y="15"/>
                      <a:pt x="324"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29" name="Freeform 64"/>
              <p:cNvSpPr>
                <a:spLocks noEditPoints="1"/>
              </p:cNvSpPr>
              <p:nvPr/>
            </p:nvSpPr>
            <p:spPr bwMode="auto">
              <a:xfrm>
                <a:off x="5195888" y="5084763"/>
                <a:ext cx="227013" cy="265112"/>
              </a:xfrm>
              <a:custGeom>
                <a:avLst/>
                <a:gdLst>
                  <a:gd name="T0" fmla="*/ 7 w 331"/>
                  <a:gd name="T1" fmla="*/ 373 h 385"/>
                  <a:gd name="T2" fmla="*/ 27 w 331"/>
                  <a:gd name="T3" fmla="*/ 385 h 385"/>
                  <a:gd name="T4" fmla="*/ 40 w 331"/>
                  <a:gd name="T5" fmla="*/ 381 h 385"/>
                  <a:gd name="T6" fmla="*/ 319 w 331"/>
                  <a:gd name="T7" fmla="*/ 215 h 385"/>
                  <a:gd name="T8" fmla="*/ 331 w 331"/>
                  <a:gd name="T9" fmla="*/ 194 h 385"/>
                  <a:gd name="T10" fmla="*/ 319 w 331"/>
                  <a:gd name="T11" fmla="*/ 173 h 385"/>
                  <a:gd name="T12" fmla="*/ 40 w 331"/>
                  <a:gd name="T13" fmla="*/ 7 h 385"/>
                  <a:gd name="T14" fmla="*/ 7 w 331"/>
                  <a:gd name="T15" fmla="*/ 15 h 385"/>
                  <a:gd name="T16" fmla="*/ 15 w 331"/>
                  <a:gd name="T17" fmla="*/ 48 h 385"/>
                  <a:gd name="T18" fmla="*/ 260 w 331"/>
                  <a:gd name="T19" fmla="*/ 194 h 385"/>
                  <a:gd name="T20" fmla="*/ 15 w 331"/>
                  <a:gd name="T21" fmla="*/ 340 h 385"/>
                  <a:gd name="T22" fmla="*/ 7 w 331"/>
                  <a:gd name="T23" fmla="*/ 373 h 385"/>
                  <a:gd name="T24" fmla="*/ 7 w 331"/>
                  <a:gd name="T25" fmla="*/ 373 h 385"/>
                  <a:gd name="T26" fmla="*/ 7 w 331"/>
                  <a:gd name="T27" fmla="*/ 3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 h="385">
                    <a:moveTo>
                      <a:pt x="7" y="373"/>
                    </a:moveTo>
                    <a:cubicBezTo>
                      <a:pt x="11" y="380"/>
                      <a:pt x="19" y="385"/>
                      <a:pt x="27" y="385"/>
                    </a:cubicBezTo>
                    <a:cubicBezTo>
                      <a:pt x="31" y="385"/>
                      <a:pt x="36" y="383"/>
                      <a:pt x="40" y="381"/>
                    </a:cubicBezTo>
                    <a:cubicBezTo>
                      <a:pt x="319" y="215"/>
                      <a:pt x="319" y="215"/>
                      <a:pt x="319" y="215"/>
                    </a:cubicBezTo>
                    <a:cubicBezTo>
                      <a:pt x="326" y="210"/>
                      <a:pt x="331" y="202"/>
                      <a:pt x="331" y="194"/>
                    </a:cubicBezTo>
                    <a:cubicBezTo>
                      <a:pt x="331" y="186"/>
                      <a:pt x="326" y="178"/>
                      <a:pt x="319" y="173"/>
                    </a:cubicBezTo>
                    <a:cubicBezTo>
                      <a:pt x="40" y="7"/>
                      <a:pt x="40" y="7"/>
                      <a:pt x="40" y="7"/>
                    </a:cubicBezTo>
                    <a:cubicBezTo>
                      <a:pt x="28" y="0"/>
                      <a:pt x="13" y="4"/>
                      <a:pt x="7" y="15"/>
                    </a:cubicBezTo>
                    <a:cubicBezTo>
                      <a:pt x="0" y="27"/>
                      <a:pt x="4" y="41"/>
                      <a:pt x="15" y="48"/>
                    </a:cubicBezTo>
                    <a:cubicBezTo>
                      <a:pt x="260" y="194"/>
                      <a:pt x="260" y="194"/>
                      <a:pt x="260" y="194"/>
                    </a:cubicBezTo>
                    <a:cubicBezTo>
                      <a:pt x="15" y="340"/>
                      <a:pt x="15" y="340"/>
                      <a:pt x="15" y="340"/>
                    </a:cubicBezTo>
                    <a:cubicBezTo>
                      <a:pt x="4" y="347"/>
                      <a:pt x="0" y="361"/>
                      <a:pt x="7" y="373"/>
                    </a:cubicBezTo>
                    <a:close/>
                    <a:moveTo>
                      <a:pt x="7" y="373"/>
                    </a:moveTo>
                    <a:cubicBezTo>
                      <a:pt x="7" y="373"/>
                      <a:pt x="7" y="373"/>
                      <a:pt x="7" y="3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30" name="Freeform 65"/>
              <p:cNvSpPr>
                <a:spLocks noEditPoints="1"/>
              </p:cNvSpPr>
              <p:nvPr/>
            </p:nvSpPr>
            <p:spPr bwMode="auto">
              <a:xfrm>
                <a:off x="4957763" y="5084763"/>
                <a:ext cx="190500" cy="265112"/>
              </a:xfrm>
              <a:custGeom>
                <a:avLst/>
                <a:gdLst>
                  <a:gd name="T0" fmla="*/ 231 w 278"/>
                  <a:gd name="T1" fmla="*/ 14 h 385"/>
                  <a:gd name="T2" fmla="*/ 7 w 278"/>
                  <a:gd name="T3" fmla="*/ 347 h 385"/>
                  <a:gd name="T4" fmla="*/ 14 w 278"/>
                  <a:gd name="T5" fmla="*/ 380 h 385"/>
                  <a:gd name="T6" fmla="*/ 27 w 278"/>
                  <a:gd name="T7" fmla="*/ 385 h 385"/>
                  <a:gd name="T8" fmla="*/ 47 w 278"/>
                  <a:gd name="T9" fmla="*/ 374 h 385"/>
                  <a:gd name="T10" fmla="*/ 271 w 278"/>
                  <a:gd name="T11" fmla="*/ 41 h 385"/>
                  <a:gd name="T12" fmla="*/ 264 w 278"/>
                  <a:gd name="T13" fmla="*/ 8 h 385"/>
                  <a:gd name="T14" fmla="*/ 231 w 278"/>
                  <a:gd name="T15" fmla="*/ 14 h 385"/>
                  <a:gd name="T16" fmla="*/ 231 w 278"/>
                  <a:gd name="T17" fmla="*/ 14 h 385"/>
                  <a:gd name="T18" fmla="*/ 231 w 278"/>
                  <a:gd name="T19" fmla="*/ 1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385">
                    <a:moveTo>
                      <a:pt x="231" y="14"/>
                    </a:moveTo>
                    <a:cubicBezTo>
                      <a:pt x="7" y="347"/>
                      <a:pt x="7" y="347"/>
                      <a:pt x="7" y="347"/>
                    </a:cubicBezTo>
                    <a:cubicBezTo>
                      <a:pt x="0" y="358"/>
                      <a:pt x="3" y="373"/>
                      <a:pt x="14" y="380"/>
                    </a:cubicBezTo>
                    <a:cubicBezTo>
                      <a:pt x="18" y="383"/>
                      <a:pt x="23" y="385"/>
                      <a:pt x="27" y="385"/>
                    </a:cubicBezTo>
                    <a:cubicBezTo>
                      <a:pt x="35" y="385"/>
                      <a:pt x="42" y="381"/>
                      <a:pt x="47" y="374"/>
                    </a:cubicBezTo>
                    <a:cubicBezTo>
                      <a:pt x="271" y="41"/>
                      <a:pt x="271" y="41"/>
                      <a:pt x="271" y="41"/>
                    </a:cubicBezTo>
                    <a:cubicBezTo>
                      <a:pt x="278" y="30"/>
                      <a:pt x="275" y="15"/>
                      <a:pt x="264" y="8"/>
                    </a:cubicBezTo>
                    <a:cubicBezTo>
                      <a:pt x="253" y="0"/>
                      <a:pt x="238" y="3"/>
                      <a:pt x="231" y="14"/>
                    </a:cubicBezTo>
                    <a:close/>
                    <a:moveTo>
                      <a:pt x="231" y="14"/>
                    </a:moveTo>
                    <a:cubicBezTo>
                      <a:pt x="231" y="14"/>
                      <a:pt x="231" y="14"/>
                      <a:pt x="231"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31" name="Freeform 66"/>
              <p:cNvSpPr>
                <a:spLocks noEditPoints="1"/>
              </p:cNvSpPr>
              <p:nvPr/>
            </p:nvSpPr>
            <p:spPr bwMode="auto">
              <a:xfrm>
                <a:off x="4538663" y="4681538"/>
                <a:ext cx="1028700" cy="941387"/>
              </a:xfrm>
              <a:custGeom>
                <a:avLst/>
                <a:gdLst>
                  <a:gd name="T0" fmla="*/ 1480 w 1504"/>
                  <a:gd name="T1" fmla="*/ 0 h 1360"/>
                  <a:gd name="T2" fmla="*/ 24 w 1504"/>
                  <a:gd name="T3" fmla="*/ 0 h 1360"/>
                  <a:gd name="T4" fmla="*/ 0 w 1504"/>
                  <a:gd name="T5" fmla="*/ 24 h 1360"/>
                  <a:gd name="T6" fmla="*/ 0 w 1504"/>
                  <a:gd name="T7" fmla="*/ 1336 h 1360"/>
                  <a:gd name="T8" fmla="*/ 24 w 1504"/>
                  <a:gd name="T9" fmla="*/ 1360 h 1360"/>
                  <a:gd name="T10" fmla="*/ 1480 w 1504"/>
                  <a:gd name="T11" fmla="*/ 1360 h 1360"/>
                  <a:gd name="T12" fmla="*/ 1504 w 1504"/>
                  <a:gd name="T13" fmla="*/ 1336 h 1360"/>
                  <a:gd name="T14" fmla="*/ 1504 w 1504"/>
                  <a:gd name="T15" fmla="*/ 1080 h 1360"/>
                  <a:gd name="T16" fmla="*/ 1480 w 1504"/>
                  <a:gd name="T17" fmla="*/ 1056 h 1360"/>
                  <a:gd name="T18" fmla="*/ 1456 w 1504"/>
                  <a:gd name="T19" fmla="*/ 1080 h 1360"/>
                  <a:gd name="T20" fmla="*/ 1456 w 1504"/>
                  <a:gd name="T21" fmla="*/ 1312 h 1360"/>
                  <a:gd name="T22" fmla="*/ 48 w 1504"/>
                  <a:gd name="T23" fmla="*/ 1312 h 1360"/>
                  <a:gd name="T24" fmla="*/ 48 w 1504"/>
                  <a:gd name="T25" fmla="*/ 240 h 1360"/>
                  <a:gd name="T26" fmla="*/ 1456 w 1504"/>
                  <a:gd name="T27" fmla="*/ 240 h 1360"/>
                  <a:gd name="T28" fmla="*/ 1456 w 1504"/>
                  <a:gd name="T29" fmla="*/ 984 h 1360"/>
                  <a:gd name="T30" fmla="*/ 1480 w 1504"/>
                  <a:gd name="T31" fmla="*/ 1008 h 1360"/>
                  <a:gd name="T32" fmla="*/ 1504 w 1504"/>
                  <a:gd name="T33" fmla="*/ 984 h 1360"/>
                  <a:gd name="T34" fmla="*/ 1504 w 1504"/>
                  <a:gd name="T35" fmla="*/ 24 h 1360"/>
                  <a:gd name="T36" fmla="*/ 1480 w 1504"/>
                  <a:gd name="T37" fmla="*/ 0 h 1360"/>
                  <a:gd name="T38" fmla="*/ 48 w 1504"/>
                  <a:gd name="T39" fmla="*/ 48 h 1360"/>
                  <a:gd name="T40" fmla="*/ 936 w 1504"/>
                  <a:gd name="T41" fmla="*/ 48 h 1360"/>
                  <a:gd name="T42" fmla="*/ 936 w 1504"/>
                  <a:gd name="T43" fmla="*/ 192 h 1360"/>
                  <a:gd name="T44" fmla="*/ 48 w 1504"/>
                  <a:gd name="T45" fmla="*/ 192 h 1360"/>
                  <a:gd name="T46" fmla="*/ 48 w 1504"/>
                  <a:gd name="T47" fmla="*/ 48 h 1360"/>
                  <a:gd name="T48" fmla="*/ 984 w 1504"/>
                  <a:gd name="T49" fmla="*/ 192 h 1360"/>
                  <a:gd name="T50" fmla="*/ 984 w 1504"/>
                  <a:gd name="T51" fmla="*/ 48 h 1360"/>
                  <a:gd name="T52" fmla="*/ 1456 w 1504"/>
                  <a:gd name="T53" fmla="*/ 48 h 1360"/>
                  <a:gd name="T54" fmla="*/ 1456 w 1504"/>
                  <a:gd name="T55" fmla="*/ 192 h 1360"/>
                  <a:gd name="T56" fmla="*/ 984 w 1504"/>
                  <a:gd name="T57" fmla="*/ 192 h 1360"/>
                  <a:gd name="T58" fmla="*/ 984 w 1504"/>
                  <a:gd name="T59" fmla="*/ 192 h 1360"/>
                  <a:gd name="T60" fmla="*/ 984 w 1504"/>
                  <a:gd name="T61" fmla="*/ 19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4" h="1360">
                    <a:moveTo>
                      <a:pt x="1480" y="0"/>
                    </a:moveTo>
                    <a:cubicBezTo>
                      <a:pt x="24" y="0"/>
                      <a:pt x="24" y="0"/>
                      <a:pt x="24" y="0"/>
                    </a:cubicBezTo>
                    <a:cubicBezTo>
                      <a:pt x="11" y="0"/>
                      <a:pt x="0" y="11"/>
                      <a:pt x="0" y="24"/>
                    </a:cubicBezTo>
                    <a:cubicBezTo>
                      <a:pt x="0" y="1336"/>
                      <a:pt x="0" y="1336"/>
                      <a:pt x="0" y="1336"/>
                    </a:cubicBezTo>
                    <a:cubicBezTo>
                      <a:pt x="0" y="1349"/>
                      <a:pt x="11" y="1360"/>
                      <a:pt x="24" y="1360"/>
                    </a:cubicBezTo>
                    <a:cubicBezTo>
                      <a:pt x="1480" y="1360"/>
                      <a:pt x="1480" y="1360"/>
                      <a:pt x="1480" y="1360"/>
                    </a:cubicBezTo>
                    <a:cubicBezTo>
                      <a:pt x="1493" y="1360"/>
                      <a:pt x="1504" y="1349"/>
                      <a:pt x="1504" y="1336"/>
                    </a:cubicBezTo>
                    <a:cubicBezTo>
                      <a:pt x="1504" y="1080"/>
                      <a:pt x="1504" y="1080"/>
                      <a:pt x="1504" y="1080"/>
                    </a:cubicBezTo>
                    <a:cubicBezTo>
                      <a:pt x="1504" y="1067"/>
                      <a:pt x="1493" y="1056"/>
                      <a:pt x="1480" y="1056"/>
                    </a:cubicBezTo>
                    <a:cubicBezTo>
                      <a:pt x="1467" y="1056"/>
                      <a:pt x="1456" y="1067"/>
                      <a:pt x="1456" y="1080"/>
                    </a:cubicBezTo>
                    <a:cubicBezTo>
                      <a:pt x="1456" y="1312"/>
                      <a:pt x="1456" y="1312"/>
                      <a:pt x="1456" y="1312"/>
                    </a:cubicBezTo>
                    <a:cubicBezTo>
                      <a:pt x="48" y="1312"/>
                      <a:pt x="48" y="1312"/>
                      <a:pt x="48" y="1312"/>
                    </a:cubicBezTo>
                    <a:cubicBezTo>
                      <a:pt x="48" y="240"/>
                      <a:pt x="48" y="240"/>
                      <a:pt x="48" y="240"/>
                    </a:cubicBezTo>
                    <a:cubicBezTo>
                      <a:pt x="1456" y="240"/>
                      <a:pt x="1456" y="240"/>
                      <a:pt x="1456" y="240"/>
                    </a:cubicBezTo>
                    <a:cubicBezTo>
                      <a:pt x="1456" y="984"/>
                      <a:pt x="1456" y="984"/>
                      <a:pt x="1456" y="984"/>
                    </a:cubicBezTo>
                    <a:cubicBezTo>
                      <a:pt x="1456" y="997"/>
                      <a:pt x="1467" y="1008"/>
                      <a:pt x="1480" y="1008"/>
                    </a:cubicBezTo>
                    <a:cubicBezTo>
                      <a:pt x="1493" y="1008"/>
                      <a:pt x="1504" y="997"/>
                      <a:pt x="1504" y="984"/>
                    </a:cubicBezTo>
                    <a:cubicBezTo>
                      <a:pt x="1504" y="24"/>
                      <a:pt x="1504" y="24"/>
                      <a:pt x="1504" y="24"/>
                    </a:cubicBezTo>
                    <a:cubicBezTo>
                      <a:pt x="1504" y="11"/>
                      <a:pt x="1493" y="0"/>
                      <a:pt x="1480" y="0"/>
                    </a:cubicBezTo>
                    <a:close/>
                    <a:moveTo>
                      <a:pt x="48" y="48"/>
                    </a:moveTo>
                    <a:cubicBezTo>
                      <a:pt x="936" y="48"/>
                      <a:pt x="936" y="48"/>
                      <a:pt x="936" y="48"/>
                    </a:cubicBezTo>
                    <a:cubicBezTo>
                      <a:pt x="936" y="192"/>
                      <a:pt x="936" y="192"/>
                      <a:pt x="936" y="192"/>
                    </a:cubicBezTo>
                    <a:cubicBezTo>
                      <a:pt x="48" y="192"/>
                      <a:pt x="48" y="192"/>
                      <a:pt x="48" y="192"/>
                    </a:cubicBezTo>
                    <a:lnTo>
                      <a:pt x="48" y="48"/>
                    </a:lnTo>
                    <a:close/>
                    <a:moveTo>
                      <a:pt x="984" y="192"/>
                    </a:moveTo>
                    <a:cubicBezTo>
                      <a:pt x="984" y="48"/>
                      <a:pt x="984" y="48"/>
                      <a:pt x="984" y="48"/>
                    </a:cubicBezTo>
                    <a:cubicBezTo>
                      <a:pt x="1456" y="48"/>
                      <a:pt x="1456" y="48"/>
                      <a:pt x="1456" y="48"/>
                    </a:cubicBezTo>
                    <a:cubicBezTo>
                      <a:pt x="1456" y="192"/>
                      <a:pt x="1456" y="192"/>
                      <a:pt x="1456" y="192"/>
                    </a:cubicBezTo>
                    <a:lnTo>
                      <a:pt x="984" y="192"/>
                    </a:lnTo>
                    <a:close/>
                    <a:moveTo>
                      <a:pt x="984" y="192"/>
                    </a:moveTo>
                    <a:cubicBezTo>
                      <a:pt x="984" y="192"/>
                      <a:pt x="984" y="192"/>
                      <a:pt x="984"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32" name="Freeform 67"/>
              <p:cNvSpPr>
                <a:spLocks noEditPoints="1"/>
              </p:cNvSpPr>
              <p:nvPr/>
            </p:nvSpPr>
            <p:spPr bwMode="auto">
              <a:xfrm>
                <a:off x="5356226" y="4746625"/>
                <a:ext cx="34925" cy="36512"/>
              </a:xfrm>
              <a:custGeom>
                <a:avLst/>
                <a:gdLst>
                  <a:gd name="T0" fmla="*/ 26 w 51"/>
                  <a:gd name="T1" fmla="*/ 0 h 52"/>
                  <a:gd name="T2" fmla="*/ 0 w 51"/>
                  <a:gd name="T3" fmla="*/ 26 h 52"/>
                  <a:gd name="T4" fmla="*/ 26 w 51"/>
                  <a:gd name="T5" fmla="*/ 52 h 52"/>
                  <a:gd name="T6" fmla="*/ 51 w 51"/>
                  <a:gd name="T7" fmla="*/ 26 h 52"/>
                  <a:gd name="T8" fmla="*/ 26 w 51"/>
                  <a:gd name="T9" fmla="*/ 0 h 52"/>
                  <a:gd name="T10" fmla="*/ 26 w 51"/>
                  <a:gd name="T11" fmla="*/ 0 h 52"/>
                  <a:gd name="T12" fmla="*/ 26 w 51"/>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26" y="0"/>
                    </a:moveTo>
                    <a:cubicBezTo>
                      <a:pt x="12" y="0"/>
                      <a:pt x="0" y="12"/>
                      <a:pt x="0" y="26"/>
                    </a:cubicBezTo>
                    <a:cubicBezTo>
                      <a:pt x="0" y="40"/>
                      <a:pt x="12" y="52"/>
                      <a:pt x="26" y="52"/>
                    </a:cubicBezTo>
                    <a:cubicBezTo>
                      <a:pt x="40" y="52"/>
                      <a:pt x="51" y="40"/>
                      <a:pt x="51" y="26"/>
                    </a:cubicBezTo>
                    <a:cubicBezTo>
                      <a:pt x="51" y="12"/>
                      <a:pt x="40" y="0"/>
                      <a:pt x="26" y="0"/>
                    </a:cubicBezTo>
                    <a:close/>
                    <a:moveTo>
                      <a:pt x="26" y="0"/>
                    </a:move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33" name="Freeform 68"/>
              <p:cNvSpPr>
                <a:spLocks noEditPoints="1"/>
              </p:cNvSpPr>
              <p:nvPr/>
            </p:nvSpPr>
            <p:spPr bwMode="auto">
              <a:xfrm>
                <a:off x="5265738" y="4746625"/>
                <a:ext cx="34925" cy="36512"/>
              </a:xfrm>
              <a:custGeom>
                <a:avLst/>
                <a:gdLst>
                  <a:gd name="T0" fmla="*/ 26 w 51"/>
                  <a:gd name="T1" fmla="*/ 0 h 52"/>
                  <a:gd name="T2" fmla="*/ 0 w 51"/>
                  <a:gd name="T3" fmla="*/ 26 h 52"/>
                  <a:gd name="T4" fmla="*/ 26 w 51"/>
                  <a:gd name="T5" fmla="*/ 52 h 52"/>
                  <a:gd name="T6" fmla="*/ 51 w 51"/>
                  <a:gd name="T7" fmla="*/ 26 h 52"/>
                  <a:gd name="T8" fmla="*/ 26 w 51"/>
                  <a:gd name="T9" fmla="*/ 0 h 52"/>
                  <a:gd name="T10" fmla="*/ 26 w 51"/>
                  <a:gd name="T11" fmla="*/ 0 h 52"/>
                  <a:gd name="T12" fmla="*/ 26 w 51"/>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26" y="0"/>
                    </a:moveTo>
                    <a:cubicBezTo>
                      <a:pt x="11" y="0"/>
                      <a:pt x="0" y="12"/>
                      <a:pt x="0" y="26"/>
                    </a:cubicBezTo>
                    <a:cubicBezTo>
                      <a:pt x="0" y="40"/>
                      <a:pt x="11" y="52"/>
                      <a:pt x="26" y="52"/>
                    </a:cubicBezTo>
                    <a:cubicBezTo>
                      <a:pt x="40" y="52"/>
                      <a:pt x="51" y="40"/>
                      <a:pt x="51" y="26"/>
                    </a:cubicBezTo>
                    <a:cubicBezTo>
                      <a:pt x="51" y="12"/>
                      <a:pt x="40" y="0"/>
                      <a:pt x="26" y="0"/>
                    </a:cubicBezTo>
                    <a:close/>
                    <a:moveTo>
                      <a:pt x="26" y="0"/>
                    </a:move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34" name="Freeform 69"/>
              <p:cNvSpPr>
                <a:spLocks noEditPoints="1"/>
              </p:cNvSpPr>
              <p:nvPr/>
            </p:nvSpPr>
            <p:spPr bwMode="auto">
              <a:xfrm>
                <a:off x="5445126" y="4746625"/>
                <a:ext cx="34925" cy="36512"/>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26 w 52"/>
                  <a:gd name="T11" fmla="*/ 0 h 52"/>
                  <a:gd name="T12" fmla="*/ 26 w 5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26" y="0"/>
                    </a:move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grpSp>
      </p:grpSp>
      <p:grpSp>
        <p:nvGrpSpPr>
          <p:cNvPr id="137" name="Group 136"/>
          <p:cNvGrpSpPr/>
          <p:nvPr/>
        </p:nvGrpSpPr>
        <p:grpSpPr>
          <a:xfrm>
            <a:off x="1420249" y="4315435"/>
            <a:ext cx="1060277" cy="1079234"/>
            <a:chOff x="502025" y="3416456"/>
            <a:chExt cx="1183340" cy="1199463"/>
          </a:xfrm>
        </p:grpSpPr>
        <p:grpSp>
          <p:nvGrpSpPr>
            <p:cNvPr id="138" name="Group 137"/>
            <p:cNvGrpSpPr/>
            <p:nvPr/>
          </p:nvGrpSpPr>
          <p:grpSpPr>
            <a:xfrm rot="18811655">
              <a:off x="493963" y="3424518"/>
              <a:ext cx="1199463" cy="1183340"/>
              <a:chOff x="493963" y="3424518"/>
              <a:chExt cx="1199463" cy="1183340"/>
            </a:xfrm>
          </p:grpSpPr>
          <p:sp>
            <p:nvSpPr>
              <p:cNvPr id="145" name="Oval 55"/>
              <p:cNvSpPr/>
              <p:nvPr/>
            </p:nvSpPr>
            <p:spPr>
              <a:xfrm>
                <a:off x="493963" y="342451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146" name="Oval 55"/>
              <p:cNvSpPr/>
              <p:nvPr/>
            </p:nvSpPr>
            <p:spPr>
              <a:xfrm rot="10800000">
                <a:off x="493964" y="401618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grpSp>
        <p:grpSp>
          <p:nvGrpSpPr>
            <p:cNvPr id="139" name="Group 138"/>
            <p:cNvGrpSpPr/>
            <p:nvPr/>
          </p:nvGrpSpPr>
          <p:grpSpPr>
            <a:xfrm>
              <a:off x="663163" y="3614383"/>
              <a:ext cx="861062" cy="803611"/>
              <a:chOff x="4081462" y="5600700"/>
              <a:chExt cx="1903413" cy="1776413"/>
            </a:xfrm>
          </p:grpSpPr>
          <p:sp>
            <p:nvSpPr>
              <p:cNvPr id="140" name="Freeform 73"/>
              <p:cNvSpPr>
                <a:spLocks noEditPoints="1"/>
              </p:cNvSpPr>
              <p:nvPr/>
            </p:nvSpPr>
            <p:spPr bwMode="auto">
              <a:xfrm>
                <a:off x="4081462" y="5632450"/>
                <a:ext cx="1808163" cy="1692275"/>
              </a:xfrm>
              <a:custGeom>
                <a:avLst/>
                <a:gdLst>
                  <a:gd name="T0" fmla="*/ 1185 w 1399"/>
                  <a:gd name="T1" fmla="*/ 379 h 1296"/>
                  <a:gd name="T2" fmla="*/ 1050 w 1399"/>
                  <a:gd name="T3" fmla="*/ 53 h 1296"/>
                  <a:gd name="T4" fmla="*/ 700 w 1399"/>
                  <a:gd name="T5" fmla="*/ 99 h 1296"/>
                  <a:gd name="T6" fmla="*/ 350 w 1399"/>
                  <a:gd name="T7" fmla="*/ 53 h 1296"/>
                  <a:gd name="T8" fmla="*/ 215 w 1399"/>
                  <a:gd name="T9" fmla="*/ 379 h 1296"/>
                  <a:gd name="T10" fmla="*/ 0 w 1399"/>
                  <a:gd name="T11" fmla="*/ 659 h 1296"/>
                  <a:gd name="T12" fmla="*/ 215 w 1399"/>
                  <a:gd name="T13" fmla="*/ 939 h 1296"/>
                  <a:gd name="T14" fmla="*/ 350 w 1399"/>
                  <a:gd name="T15" fmla="*/ 1265 h 1296"/>
                  <a:gd name="T16" fmla="*/ 698 w 1399"/>
                  <a:gd name="T17" fmla="*/ 1221 h 1296"/>
                  <a:gd name="T18" fmla="*/ 702 w 1399"/>
                  <a:gd name="T19" fmla="*/ 1221 h 1296"/>
                  <a:gd name="T20" fmla="*/ 1050 w 1399"/>
                  <a:gd name="T21" fmla="*/ 1265 h 1296"/>
                  <a:gd name="T22" fmla="*/ 1185 w 1399"/>
                  <a:gd name="T23" fmla="*/ 939 h 1296"/>
                  <a:gd name="T24" fmla="*/ 1399 w 1399"/>
                  <a:gd name="T25" fmla="*/ 659 h 1296"/>
                  <a:gd name="T26" fmla="*/ 979 w 1399"/>
                  <a:gd name="T27" fmla="*/ 821 h 1296"/>
                  <a:gd name="T28" fmla="*/ 700 w 1399"/>
                  <a:gd name="T29" fmla="*/ 982 h 1296"/>
                  <a:gd name="T30" fmla="*/ 420 w 1399"/>
                  <a:gd name="T31" fmla="*/ 821 h 1296"/>
                  <a:gd name="T32" fmla="*/ 420 w 1399"/>
                  <a:gd name="T33" fmla="*/ 498 h 1296"/>
                  <a:gd name="T34" fmla="*/ 700 w 1399"/>
                  <a:gd name="T35" fmla="*/ 337 h 1296"/>
                  <a:gd name="T36" fmla="*/ 979 w 1399"/>
                  <a:gd name="T37" fmla="*/ 498 h 1296"/>
                  <a:gd name="T38" fmla="*/ 979 w 1399"/>
                  <a:gd name="T39" fmla="*/ 821 h 1296"/>
                  <a:gd name="T40" fmla="*/ 1118 w 1399"/>
                  <a:gd name="T41" fmla="*/ 901 h 1296"/>
                  <a:gd name="T42" fmla="*/ 1035 w 1399"/>
                  <a:gd name="T43" fmla="*/ 853 h 1296"/>
                  <a:gd name="T44" fmla="*/ 700 w 1399"/>
                  <a:gd name="T45" fmla="*/ 1142 h 1296"/>
                  <a:gd name="T46" fmla="*/ 700 w 1399"/>
                  <a:gd name="T47" fmla="*/ 1046 h 1296"/>
                  <a:gd name="T48" fmla="*/ 700 w 1399"/>
                  <a:gd name="T49" fmla="*/ 1142 h 1296"/>
                  <a:gd name="T50" fmla="*/ 281 w 1399"/>
                  <a:gd name="T51" fmla="*/ 901 h 1296"/>
                  <a:gd name="T52" fmla="*/ 365 w 1399"/>
                  <a:gd name="T53" fmla="*/ 853 h 1296"/>
                  <a:gd name="T54" fmla="*/ 365 w 1399"/>
                  <a:gd name="T55" fmla="*/ 466 h 1296"/>
                  <a:gd name="T56" fmla="*/ 281 w 1399"/>
                  <a:gd name="T57" fmla="*/ 418 h 1296"/>
                  <a:gd name="T58" fmla="*/ 365 w 1399"/>
                  <a:gd name="T59" fmla="*/ 466 h 1296"/>
                  <a:gd name="T60" fmla="*/ 816 w 1399"/>
                  <a:gd name="T61" fmla="*/ 278 h 1296"/>
                  <a:gd name="T62" fmla="*/ 584 w 1399"/>
                  <a:gd name="T63" fmla="*/ 278 h 1296"/>
                  <a:gd name="T64" fmla="*/ 1035 w 1399"/>
                  <a:gd name="T65" fmla="*/ 466 h 1296"/>
                  <a:gd name="T66" fmla="*/ 1118 w 1399"/>
                  <a:gd name="T67" fmla="*/ 418 h 1296"/>
                  <a:gd name="T68" fmla="*/ 1035 w 1399"/>
                  <a:gd name="T69" fmla="*/ 466 h 1296"/>
                  <a:gd name="T70" fmla="*/ 1018 w 1399"/>
                  <a:gd name="T71" fmla="*/ 109 h 1296"/>
                  <a:gd name="T72" fmla="*/ 913 w 1399"/>
                  <a:gd name="T73" fmla="*/ 290 h 1296"/>
                  <a:gd name="T74" fmla="*/ 928 w 1399"/>
                  <a:gd name="T75" fmla="*/ 86 h 1296"/>
                  <a:gd name="T76" fmla="*/ 471 w 1399"/>
                  <a:gd name="T77" fmla="*/ 86 h 1296"/>
                  <a:gd name="T78" fmla="*/ 487 w 1399"/>
                  <a:gd name="T79" fmla="*/ 290 h 1296"/>
                  <a:gd name="T80" fmla="*/ 382 w 1399"/>
                  <a:gd name="T81" fmla="*/ 109 h 1296"/>
                  <a:gd name="T82" fmla="*/ 221 w 1399"/>
                  <a:gd name="T83" fmla="*/ 449 h 1296"/>
                  <a:gd name="T84" fmla="*/ 221 w 1399"/>
                  <a:gd name="T85" fmla="*/ 870 h 1296"/>
                  <a:gd name="T86" fmla="*/ 382 w 1399"/>
                  <a:gd name="T87" fmla="*/ 1210 h 1296"/>
                  <a:gd name="T88" fmla="*/ 487 w 1399"/>
                  <a:gd name="T89" fmla="*/ 1028 h 1296"/>
                  <a:gd name="T90" fmla="*/ 382 w 1399"/>
                  <a:gd name="T91" fmla="*/ 1210 h 1296"/>
                  <a:gd name="T92" fmla="*/ 757 w 1399"/>
                  <a:gd name="T93" fmla="*/ 1179 h 1296"/>
                  <a:gd name="T94" fmla="*/ 1121 w 1399"/>
                  <a:gd name="T95" fmla="*/ 969 h 1296"/>
                  <a:gd name="T96" fmla="*/ 1179 w 1399"/>
                  <a:gd name="T97" fmla="*/ 870 h 1296"/>
                  <a:gd name="T98" fmla="*/ 1179 w 1399"/>
                  <a:gd name="T99" fmla="*/ 449 h 1296"/>
                  <a:gd name="T100" fmla="*/ 1179 w 1399"/>
                  <a:gd name="T101" fmla="*/ 870 h 1296"/>
                  <a:gd name="T102" fmla="*/ 1179 w 1399"/>
                  <a:gd name="T103" fmla="*/ 87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99" h="1296">
                    <a:moveTo>
                      <a:pt x="1187" y="380"/>
                    </a:moveTo>
                    <a:cubicBezTo>
                      <a:pt x="1186" y="380"/>
                      <a:pt x="1186" y="379"/>
                      <a:pt x="1185" y="379"/>
                    </a:cubicBezTo>
                    <a:cubicBezTo>
                      <a:pt x="1185" y="378"/>
                      <a:pt x="1185" y="378"/>
                      <a:pt x="1185" y="377"/>
                    </a:cubicBezTo>
                    <a:cubicBezTo>
                      <a:pt x="1190" y="222"/>
                      <a:pt x="1142" y="107"/>
                      <a:pt x="1050" y="53"/>
                    </a:cubicBezTo>
                    <a:cubicBezTo>
                      <a:pt x="957" y="0"/>
                      <a:pt x="833" y="16"/>
                      <a:pt x="702" y="98"/>
                    </a:cubicBezTo>
                    <a:cubicBezTo>
                      <a:pt x="701" y="98"/>
                      <a:pt x="700" y="99"/>
                      <a:pt x="700" y="99"/>
                    </a:cubicBezTo>
                    <a:cubicBezTo>
                      <a:pt x="699" y="99"/>
                      <a:pt x="698" y="98"/>
                      <a:pt x="698" y="98"/>
                    </a:cubicBezTo>
                    <a:cubicBezTo>
                      <a:pt x="566" y="16"/>
                      <a:pt x="443" y="0"/>
                      <a:pt x="350" y="53"/>
                    </a:cubicBezTo>
                    <a:cubicBezTo>
                      <a:pt x="257" y="107"/>
                      <a:pt x="209" y="222"/>
                      <a:pt x="214" y="377"/>
                    </a:cubicBezTo>
                    <a:cubicBezTo>
                      <a:pt x="214" y="378"/>
                      <a:pt x="215" y="378"/>
                      <a:pt x="215" y="379"/>
                    </a:cubicBezTo>
                    <a:cubicBezTo>
                      <a:pt x="214" y="379"/>
                      <a:pt x="213" y="380"/>
                      <a:pt x="213" y="380"/>
                    </a:cubicBezTo>
                    <a:cubicBezTo>
                      <a:pt x="75" y="453"/>
                      <a:pt x="0" y="552"/>
                      <a:pt x="0" y="659"/>
                    </a:cubicBezTo>
                    <a:cubicBezTo>
                      <a:pt x="0" y="766"/>
                      <a:pt x="75" y="866"/>
                      <a:pt x="213" y="938"/>
                    </a:cubicBezTo>
                    <a:cubicBezTo>
                      <a:pt x="213" y="939"/>
                      <a:pt x="214" y="939"/>
                      <a:pt x="215" y="939"/>
                    </a:cubicBezTo>
                    <a:cubicBezTo>
                      <a:pt x="215" y="940"/>
                      <a:pt x="214" y="941"/>
                      <a:pt x="214" y="942"/>
                    </a:cubicBezTo>
                    <a:cubicBezTo>
                      <a:pt x="209" y="1097"/>
                      <a:pt x="257" y="1212"/>
                      <a:pt x="350" y="1265"/>
                    </a:cubicBezTo>
                    <a:cubicBezTo>
                      <a:pt x="386" y="1286"/>
                      <a:pt x="427" y="1296"/>
                      <a:pt x="471" y="1296"/>
                    </a:cubicBezTo>
                    <a:cubicBezTo>
                      <a:pt x="540" y="1296"/>
                      <a:pt x="617" y="1271"/>
                      <a:pt x="698" y="1221"/>
                    </a:cubicBezTo>
                    <a:cubicBezTo>
                      <a:pt x="698" y="1220"/>
                      <a:pt x="699" y="1220"/>
                      <a:pt x="700" y="1220"/>
                    </a:cubicBezTo>
                    <a:cubicBezTo>
                      <a:pt x="700" y="1220"/>
                      <a:pt x="701" y="1220"/>
                      <a:pt x="702" y="1221"/>
                    </a:cubicBezTo>
                    <a:cubicBezTo>
                      <a:pt x="782" y="1271"/>
                      <a:pt x="859" y="1296"/>
                      <a:pt x="929" y="1296"/>
                    </a:cubicBezTo>
                    <a:cubicBezTo>
                      <a:pt x="973" y="1296"/>
                      <a:pt x="1013" y="1286"/>
                      <a:pt x="1050" y="1265"/>
                    </a:cubicBezTo>
                    <a:cubicBezTo>
                      <a:pt x="1142" y="1212"/>
                      <a:pt x="1190" y="1097"/>
                      <a:pt x="1185" y="942"/>
                    </a:cubicBezTo>
                    <a:cubicBezTo>
                      <a:pt x="1185" y="941"/>
                      <a:pt x="1185" y="940"/>
                      <a:pt x="1185" y="939"/>
                    </a:cubicBezTo>
                    <a:cubicBezTo>
                      <a:pt x="1186" y="939"/>
                      <a:pt x="1186" y="939"/>
                      <a:pt x="1187" y="938"/>
                    </a:cubicBezTo>
                    <a:cubicBezTo>
                      <a:pt x="1324" y="866"/>
                      <a:pt x="1399" y="766"/>
                      <a:pt x="1399" y="659"/>
                    </a:cubicBezTo>
                    <a:cubicBezTo>
                      <a:pt x="1399" y="552"/>
                      <a:pt x="1324" y="453"/>
                      <a:pt x="1187" y="380"/>
                    </a:cubicBezTo>
                    <a:close/>
                    <a:moveTo>
                      <a:pt x="979" y="821"/>
                    </a:moveTo>
                    <a:cubicBezTo>
                      <a:pt x="949" y="874"/>
                      <a:pt x="915" y="924"/>
                      <a:pt x="878" y="969"/>
                    </a:cubicBezTo>
                    <a:cubicBezTo>
                      <a:pt x="821" y="978"/>
                      <a:pt x="761" y="982"/>
                      <a:pt x="700" y="982"/>
                    </a:cubicBezTo>
                    <a:cubicBezTo>
                      <a:pt x="638" y="982"/>
                      <a:pt x="578" y="978"/>
                      <a:pt x="521" y="969"/>
                    </a:cubicBezTo>
                    <a:cubicBezTo>
                      <a:pt x="485" y="924"/>
                      <a:pt x="451" y="874"/>
                      <a:pt x="420" y="821"/>
                    </a:cubicBezTo>
                    <a:cubicBezTo>
                      <a:pt x="390" y="767"/>
                      <a:pt x="363" y="713"/>
                      <a:pt x="342" y="659"/>
                    </a:cubicBezTo>
                    <a:cubicBezTo>
                      <a:pt x="363" y="605"/>
                      <a:pt x="390" y="551"/>
                      <a:pt x="420" y="498"/>
                    </a:cubicBezTo>
                    <a:cubicBezTo>
                      <a:pt x="451" y="445"/>
                      <a:pt x="485" y="395"/>
                      <a:pt x="521" y="350"/>
                    </a:cubicBezTo>
                    <a:cubicBezTo>
                      <a:pt x="578" y="341"/>
                      <a:pt x="638" y="337"/>
                      <a:pt x="700" y="337"/>
                    </a:cubicBezTo>
                    <a:cubicBezTo>
                      <a:pt x="761" y="337"/>
                      <a:pt x="821" y="341"/>
                      <a:pt x="878" y="350"/>
                    </a:cubicBezTo>
                    <a:cubicBezTo>
                      <a:pt x="915" y="395"/>
                      <a:pt x="949" y="445"/>
                      <a:pt x="979" y="498"/>
                    </a:cubicBezTo>
                    <a:cubicBezTo>
                      <a:pt x="1010" y="551"/>
                      <a:pt x="1036" y="605"/>
                      <a:pt x="1057" y="659"/>
                    </a:cubicBezTo>
                    <a:cubicBezTo>
                      <a:pt x="1036" y="713"/>
                      <a:pt x="1010" y="767"/>
                      <a:pt x="979" y="821"/>
                    </a:cubicBezTo>
                    <a:close/>
                    <a:moveTo>
                      <a:pt x="1088" y="750"/>
                    </a:moveTo>
                    <a:cubicBezTo>
                      <a:pt x="1103" y="801"/>
                      <a:pt x="1113" y="852"/>
                      <a:pt x="1118" y="901"/>
                    </a:cubicBezTo>
                    <a:cubicBezTo>
                      <a:pt x="1074" y="921"/>
                      <a:pt x="1024" y="938"/>
                      <a:pt x="972" y="950"/>
                    </a:cubicBezTo>
                    <a:cubicBezTo>
                      <a:pt x="994" y="919"/>
                      <a:pt x="1015" y="887"/>
                      <a:pt x="1035" y="853"/>
                    </a:cubicBezTo>
                    <a:cubicBezTo>
                      <a:pt x="1054" y="819"/>
                      <a:pt x="1072" y="784"/>
                      <a:pt x="1088" y="750"/>
                    </a:cubicBezTo>
                    <a:close/>
                    <a:moveTo>
                      <a:pt x="700" y="1142"/>
                    </a:moveTo>
                    <a:cubicBezTo>
                      <a:pt x="660" y="1114"/>
                      <a:pt x="621" y="1080"/>
                      <a:pt x="584" y="1041"/>
                    </a:cubicBezTo>
                    <a:cubicBezTo>
                      <a:pt x="622" y="1044"/>
                      <a:pt x="661" y="1046"/>
                      <a:pt x="700" y="1046"/>
                    </a:cubicBezTo>
                    <a:cubicBezTo>
                      <a:pt x="739" y="1046"/>
                      <a:pt x="778" y="1044"/>
                      <a:pt x="816" y="1041"/>
                    </a:cubicBezTo>
                    <a:cubicBezTo>
                      <a:pt x="778" y="1080"/>
                      <a:pt x="739" y="1114"/>
                      <a:pt x="700" y="1142"/>
                    </a:cubicBezTo>
                    <a:close/>
                    <a:moveTo>
                      <a:pt x="427" y="950"/>
                    </a:moveTo>
                    <a:cubicBezTo>
                      <a:pt x="375" y="938"/>
                      <a:pt x="326" y="921"/>
                      <a:pt x="281" y="901"/>
                    </a:cubicBezTo>
                    <a:cubicBezTo>
                      <a:pt x="286" y="852"/>
                      <a:pt x="296" y="801"/>
                      <a:pt x="311" y="750"/>
                    </a:cubicBezTo>
                    <a:cubicBezTo>
                      <a:pt x="327" y="784"/>
                      <a:pt x="345" y="819"/>
                      <a:pt x="365" y="853"/>
                    </a:cubicBezTo>
                    <a:cubicBezTo>
                      <a:pt x="384" y="887"/>
                      <a:pt x="405" y="919"/>
                      <a:pt x="427" y="950"/>
                    </a:cubicBezTo>
                    <a:close/>
                    <a:moveTo>
                      <a:pt x="365" y="466"/>
                    </a:moveTo>
                    <a:cubicBezTo>
                      <a:pt x="345" y="500"/>
                      <a:pt x="327" y="534"/>
                      <a:pt x="311" y="569"/>
                    </a:cubicBezTo>
                    <a:cubicBezTo>
                      <a:pt x="296" y="517"/>
                      <a:pt x="286" y="466"/>
                      <a:pt x="281" y="418"/>
                    </a:cubicBezTo>
                    <a:cubicBezTo>
                      <a:pt x="326" y="398"/>
                      <a:pt x="375" y="381"/>
                      <a:pt x="427" y="368"/>
                    </a:cubicBezTo>
                    <a:cubicBezTo>
                      <a:pt x="405" y="399"/>
                      <a:pt x="384" y="432"/>
                      <a:pt x="365" y="466"/>
                    </a:cubicBezTo>
                    <a:close/>
                    <a:moveTo>
                      <a:pt x="700" y="176"/>
                    </a:moveTo>
                    <a:cubicBezTo>
                      <a:pt x="739" y="205"/>
                      <a:pt x="778" y="239"/>
                      <a:pt x="816" y="278"/>
                    </a:cubicBezTo>
                    <a:cubicBezTo>
                      <a:pt x="778" y="274"/>
                      <a:pt x="739" y="273"/>
                      <a:pt x="700" y="273"/>
                    </a:cubicBezTo>
                    <a:cubicBezTo>
                      <a:pt x="661" y="273"/>
                      <a:pt x="622" y="274"/>
                      <a:pt x="584" y="278"/>
                    </a:cubicBezTo>
                    <a:cubicBezTo>
                      <a:pt x="621" y="239"/>
                      <a:pt x="660" y="205"/>
                      <a:pt x="700" y="176"/>
                    </a:cubicBezTo>
                    <a:close/>
                    <a:moveTo>
                      <a:pt x="1035" y="466"/>
                    </a:moveTo>
                    <a:cubicBezTo>
                      <a:pt x="1015" y="432"/>
                      <a:pt x="994" y="399"/>
                      <a:pt x="972" y="368"/>
                    </a:cubicBezTo>
                    <a:cubicBezTo>
                      <a:pt x="1024" y="381"/>
                      <a:pt x="1074" y="398"/>
                      <a:pt x="1118" y="418"/>
                    </a:cubicBezTo>
                    <a:cubicBezTo>
                      <a:pt x="1113" y="466"/>
                      <a:pt x="1103" y="517"/>
                      <a:pt x="1088" y="569"/>
                    </a:cubicBezTo>
                    <a:cubicBezTo>
                      <a:pt x="1072" y="534"/>
                      <a:pt x="1054" y="500"/>
                      <a:pt x="1035" y="466"/>
                    </a:cubicBezTo>
                    <a:close/>
                    <a:moveTo>
                      <a:pt x="928" y="86"/>
                    </a:moveTo>
                    <a:cubicBezTo>
                      <a:pt x="961" y="86"/>
                      <a:pt x="991" y="94"/>
                      <a:pt x="1018" y="109"/>
                    </a:cubicBezTo>
                    <a:cubicBezTo>
                      <a:pt x="1084" y="147"/>
                      <a:pt x="1121" y="232"/>
                      <a:pt x="1121" y="349"/>
                    </a:cubicBezTo>
                    <a:cubicBezTo>
                      <a:pt x="1058" y="323"/>
                      <a:pt x="988" y="303"/>
                      <a:pt x="913" y="290"/>
                    </a:cubicBezTo>
                    <a:cubicBezTo>
                      <a:pt x="864" y="232"/>
                      <a:pt x="811" y="181"/>
                      <a:pt x="757" y="139"/>
                    </a:cubicBezTo>
                    <a:cubicBezTo>
                      <a:pt x="819" y="104"/>
                      <a:pt x="877" y="86"/>
                      <a:pt x="928" y="86"/>
                    </a:cubicBezTo>
                    <a:close/>
                    <a:moveTo>
                      <a:pt x="382" y="109"/>
                    </a:moveTo>
                    <a:cubicBezTo>
                      <a:pt x="408" y="94"/>
                      <a:pt x="438" y="86"/>
                      <a:pt x="471" y="86"/>
                    </a:cubicBezTo>
                    <a:cubicBezTo>
                      <a:pt x="522" y="86"/>
                      <a:pt x="580" y="104"/>
                      <a:pt x="642" y="139"/>
                    </a:cubicBezTo>
                    <a:cubicBezTo>
                      <a:pt x="588" y="181"/>
                      <a:pt x="536" y="232"/>
                      <a:pt x="487" y="290"/>
                    </a:cubicBezTo>
                    <a:cubicBezTo>
                      <a:pt x="412" y="303"/>
                      <a:pt x="341" y="323"/>
                      <a:pt x="278" y="349"/>
                    </a:cubicBezTo>
                    <a:cubicBezTo>
                      <a:pt x="279" y="232"/>
                      <a:pt x="315" y="147"/>
                      <a:pt x="382" y="109"/>
                    </a:cubicBezTo>
                    <a:close/>
                    <a:moveTo>
                      <a:pt x="64" y="659"/>
                    </a:moveTo>
                    <a:cubicBezTo>
                      <a:pt x="64" y="582"/>
                      <a:pt x="119" y="508"/>
                      <a:pt x="221" y="449"/>
                    </a:cubicBezTo>
                    <a:cubicBezTo>
                      <a:pt x="230" y="517"/>
                      <a:pt x="248" y="588"/>
                      <a:pt x="274" y="659"/>
                    </a:cubicBezTo>
                    <a:cubicBezTo>
                      <a:pt x="248" y="731"/>
                      <a:pt x="230" y="802"/>
                      <a:pt x="221" y="870"/>
                    </a:cubicBezTo>
                    <a:cubicBezTo>
                      <a:pt x="119" y="810"/>
                      <a:pt x="64" y="736"/>
                      <a:pt x="64" y="659"/>
                    </a:cubicBezTo>
                    <a:close/>
                    <a:moveTo>
                      <a:pt x="382" y="1210"/>
                    </a:moveTo>
                    <a:cubicBezTo>
                      <a:pt x="315" y="1171"/>
                      <a:pt x="279" y="1086"/>
                      <a:pt x="278" y="969"/>
                    </a:cubicBezTo>
                    <a:cubicBezTo>
                      <a:pt x="341" y="995"/>
                      <a:pt x="412" y="1015"/>
                      <a:pt x="487" y="1028"/>
                    </a:cubicBezTo>
                    <a:cubicBezTo>
                      <a:pt x="536" y="1087"/>
                      <a:pt x="588" y="1138"/>
                      <a:pt x="642" y="1179"/>
                    </a:cubicBezTo>
                    <a:cubicBezTo>
                      <a:pt x="540" y="1237"/>
                      <a:pt x="448" y="1248"/>
                      <a:pt x="382" y="1210"/>
                    </a:cubicBezTo>
                    <a:close/>
                    <a:moveTo>
                      <a:pt x="1018" y="1210"/>
                    </a:moveTo>
                    <a:cubicBezTo>
                      <a:pt x="951" y="1248"/>
                      <a:pt x="859" y="1237"/>
                      <a:pt x="757" y="1179"/>
                    </a:cubicBezTo>
                    <a:cubicBezTo>
                      <a:pt x="811" y="1138"/>
                      <a:pt x="864" y="1087"/>
                      <a:pt x="913" y="1028"/>
                    </a:cubicBezTo>
                    <a:cubicBezTo>
                      <a:pt x="988" y="1015"/>
                      <a:pt x="1058" y="995"/>
                      <a:pt x="1121" y="969"/>
                    </a:cubicBezTo>
                    <a:cubicBezTo>
                      <a:pt x="1121" y="1086"/>
                      <a:pt x="1084" y="1171"/>
                      <a:pt x="1018" y="1210"/>
                    </a:cubicBezTo>
                    <a:close/>
                    <a:moveTo>
                      <a:pt x="1179" y="870"/>
                    </a:moveTo>
                    <a:cubicBezTo>
                      <a:pt x="1170" y="802"/>
                      <a:pt x="1152" y="731"/>
                      <a:pt x="1126" y="659"/>
                    </a:cubicBezTo>
                    <a:cubicBezTo>
                      <a:pt x="1152" y="588"/>
                      <a:pt x="1170" y="517"/>
                      <a:pt x="1179" y="449"/>
                    </a:cubicBezTo>
                    <a:cubicBezTo>
                      <a:pt x="1280" y="508"/>
                      <a:pt x="1335" y="582"/>
                      <a:pt x="1335" y="659"/>
                    </a:cubicBezTo>
                    <a:cubicBezTo>
                      <a:pt x="1335" y="736"/>
                      <a:pt x="1280" y="810"/>
                      <a:pt x="1179" y="870"/>
                    </a:cubicBezTo>
                    <a:close/>
                    <a:moveTo>
                      <a:pt x="1179" y="870"/>
                    </a:moveTo>
                    <a:cubicBezTo>
                      <a:pt x="1179" y="870"/>
                      <a:pt x="1179" y="870"/>
                      <a:pt x="1179" y="87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41" name="Freeform 74"/>
              <p:cNvSpPr>
                <a:spLocks noEditPoints="1"/>
              </p:cNvSpPr>
              <p:nvPr/>
            </p:nvSpPr>
            <p:spPr bwMode="auto">
              <a:xfrm>
                <a:off x="5715000" y="6356350"/>
                <a:ext cx="269875" cy="273050"/>
              </a:xfrm>
              <a:custGeom>
                <a:avLst/>
                <a:gdLst>
                  <a:gd name="T0" fmla="*/ 209 w 209"/>
                  <a:gd name="T1" fmla="*/ 104 h 209"/>
                  <a:gd name="T2" fmla="*/ 104 w 209"/>
                  <a:gd name="T3" fmla="*/ 209 h 209"/>
                  <a:gd name="T4" fmla="*/ 0 w 209"/>
                  <a:gd name="T5" fmla="*/ 104 h 209"/>
                  <a:gd name="T6" fmla="*/ 104 w 209"/>
                  <a:gd name="T7" fmla="*/ 0 h 209"/>
                  <a:gd name="T8" fmla="*/ 209 w 209"/>
                  <a:gd name="T9" fmla="*/ 104 h 209"/>
                  <a:gd name="T10" fmla="*/ 209 w 209"/>
                  <a:gd name="T11" fmla="*/ 104 h 209"/>
                  <a:gd name="T12" fmla="*/ 209 w 209"/>
                  <a:gd name="T13" fmla="*/ 104 h 209"/>
                </a:gdLst>
                <a:ahLst/>
                <a:cxnLst>
                  <a:cxn ang="0">
                    <a:pos x="T0" y="T1"/>
                  </a:cxn>
                  <a:cxn ang="0">
                    <a:pos x="T2" y="T3"/>
                  </a:cxn>
                  <a:cxn ang="0">
                    <a:pos x="T4" y="T5"/>
                  </a:cxn>
                  <a:cxn ang="0">
                    <a:pos x="T6" y="T7"/>
                  </a:cxn>
                  <a:cxn ang="0">
                    <a:pos x="T8" y="T9"/>
                  </a:cxn>
                  <a:cxn ang="0">
                    <a:pos x="T10" y="T11"/>
                  </a:cxn>
                  <a:cxn ang="0">
                    <a:pos x="T12" y="T13"/>
                  </a:cxn>
                </a:cxnLst>
                <a:rect l="0" t="0" r="r" b="b"/>
                <a:pathLst>
                  <a:path w="209" h="209">
                    <a:moveTo>
                      <a:pt x="209" y="104"/>
                    </a:moveTo>
                    <a:cubicBezTo>
                      <a:pt x="209" y="162"/>
                      <a:pt x="162" y="209"/>
                      <a:pt x="104" y="209"/>
                    </a:cubicBezTo>
                    <a:cubicBezTo>
                      <a:pt x="47" y="209"/>
                      <a:pt x="0" y="162"/>
                      <a:pt x="0" y="104"/>
                    </a:cubicBezTo>
                    <a:cubicBezTo>
                      <a:pt x="0" y="47"/>
                      <a:pt x="47" y="0"/>
                      <a:pt x="104" y="0"/>
                    </a:cubicBezTo>
                    <a:cubicBezTo>
                      <a:pt x="162" y="0"/>
                      <a:pt x="209" y="47"/>
                      <a:pt x="209" y="104"/>
                    </a:cubicBezTo>
                    <a:close/>
                    <a:moveTo>
                      <a:pt x="209" y="104"/>
                    </a:moveTo>
                    <a:cubicBezTo>
                      <a:pt x="209" y="104"/>
                      <a:pt x="209" y="104"/>
                      <a:pt x="209" y="104"/>
                    </a:cubicBezTo>
                  </a:path>
                </a:pathLst>
              </a:custGeom>
              <a:solidFill>
                <a:srgbClr val="ABC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42" name="Freeform 75"/>
              <p:cNvSpPr>
                <a:spLocks noEditPoints="1"/>
              </p:cNvSpPr>
              <p:nvPr/>
            </p:nvSpPr>
            <p:spPr bwMode="auto">
              <a:xfrm>
                <a:off x="4424363" y="7104063"/>
                <a:ext cx="269875" cy="273050"/>
              </a:xfrm>
              <a:custGeom>
                <a:avLst/>
                <a:gdLst>
                  <a:gd name="T0" fmla="*/ 209 w 209"/>
                  <a:gd name="T1" fmla="*/ 105 h 209"/>
                  <a:gd name="T2" fmla="*/ 104 w 209"/>
                  <a:gd name="T3" fmla="*/ 209 h 209"/>
                  <a:gd name="T4" fmla="*/ 0 w 209"/>
                  <a:gd name="T5" fmla="*/ 105 h 209"/>
                  <a:gd name="T6" fmla="*/ 104 w 209"/>
                  <a:gd name="T7" fmla="*/ 0 h 209"/>
                  <a:gd name="T8" fmla="*/ 209 w 209"/>
                  <a:gd name="T9" fmla="*/ 105 h 209"/>
                  <a:gd name="T10" fmla="*/ 209 w 209"/>
                  <a:gd name="T11" fmla="*/ 105 h 209"/>
                  <a:gd name="T12" fmla="*/ 209 w 209"/>
                  <a:gd name="T13" fmla="*/ 105 h 209"/>
                </a:gdLst>
                <a:ahLst/>
                <a:cxnLst>
                  <a:cxn ang="0">
                    <a:pos x="T0" y="T1"/>
                  </a:cxn>
                  <a:cxn ang="0">
                    <a:pos x="T2" y="T3"/>
                  </a:cxn>
                  <a:cxn ang="0">
                    <a:pos x="T4" y="T5"/>
                  </a:cxn>
                  <a:cxn ang="0">
                    <a:pos x="T6" y="T7"/>
                  </a:cxn>
                  <a:cxn ang="0">
                    <a:pos x="T8" y="T9"/>
                  </a:cxn>
                  <a:cxn ang="0">
                    <a:pos x="T10" y="T11"/>
                  </a:cxn>
                  <a:cxn ang="0">
                    <a:pos x="T12" y="T13"/>
                  </a:cxn>
                </a:cxnLst>
                <a:rect l="0" t="0" r="r" b="b"/>
                <a:pathLst>
                  <a:path w="209" h="209">
                    <a:moveTo>
                      <a:pt x="209" y="105"/>
                    </a:moveTo>
                    <a:cubicBezTo>
                      <a:pt x="209" y="163"/>
                      <a:pt x="162" y="209"/>
                      <a:pt x="104" y="209"/>
                    </a:cubicBezTo>
                    <a:cubicBezTo>
                      <a:pt x="46" y="209"/>
                      <a:pt x="0" y="163"/>
                      <a:pt x="0" y="105"/>
                    </a:cubicBezTo>
                    <a:cubicBezTo>
                      <a:pt x="0" y="47"/>
                      <a:pt x="46" y="0"/>
                      <a:pt x="104" y="0"/>
                    </a:cubicBezTo>
                    <a:cubicBezTo>
                      <a:pt x="162" y="0"/>
                      <a:pt x="209" y="47"/>
                      <a:pt x="209" y="105"/>
                    </a:cubicBezTo>
                    <a:close/>
                    <a:moveTo>
                      <a:pt x="209" y="105"/>
                    </a:moveTo>
                    <a:cubicBezTo>
                      <a:pt x="209" y="105"/>
                      <a:pt x="209" y="105"/>
                      <a:pt x="209" y="105"/>
                    </a:cubicBezTo>
                  </a:path>
                </a:pathLst>
              </a:custGeom>
              <a:solidFill>
                <a:srgbClr val="E5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43" name="Freeform 76"/>
              <p:cNvSpPr>
                <a:spLocks noEditPoints="1"/>
              </p:cNvSpPr>
              <p:nvPr/>
            </p:nvSpPr>
            <p:spPr bwMode="auto">
              <a:xfrm>
                <a:off x="4419600" y="5600700"/>
                <a:ext cx="269875" cy="274638"/>
              </a:xfrm>
              <a:custGeom>
                <a:avLst/>
                <a:gdLst>
                  <a:gd name="T0" fmla="*/ 209 w 209"/>
                  <a:gd name="T1" fmla="*/ 105 h 210"/>
                  <a:gd name="T2" fmla="*/ 105 w 209"/>
                  <a:gd name="T3" fmla="*/ 210 h 210"/>
                  <a:gd name="T4" fmla="*/ 0 w 209"/>
                  <a:gd name="T5" fmla="*/ 105 h 210"/>
                  <a:gd name="T6" fmla="*/ 105 w 209"/>
                  <a:gd name="T7" fmla="*/ 0 h 210"/>
                  <a:gd name="T8" fmla="*/ 209 w 209"/>
                  <a:gd name="T9" fmla="*/ 105 h 210"/>
                  <a:gd name="T10" fmla="*/ 209 w 209"/>
                  <a:gd name="T11" fmla="*/ 105 h 210"/>
                  <a:gd name="T12" fmla="*/ 209 w 209"/>
                  <a:gd name="T13" fmla="*/ 105 h 210"/>
                </a:gdLst>
                <a:ahLst/>
                <a:cxnLst>
                  <a:cxn ang="0">
                    <a:pos x="T0" y="T1"/>
                  </a:cxn>
                  <a:cxn ang="0">
                    <a:pos x="T2" y="T3"/>
                  </a:cxn>
                  <a:cxn ang="0">
                    <a:pos x="T4" y="T5"/>
                  </a:cxn>
                  <a:cxn ang="0">
                    <a:pos x="T6" y="T7"/>
                  </a:cxn>
                  <a:cxn ang="0">
                    <a:pos x="T8" y="T9"/>
                  </a:cxn>
                  <a:cxn ang="0">
                    <a:pos x="T10" y="T11"/>
                  </a:cxn>
                  <a:cxn ang="0">
                    <a:pos x="T12" y="T13"/>
                  </a:cxn>
                </a:cxnLst>
                <a:rect l="0" t="0" r="r" b="b"/>
                <a:pathLst>
                  <a:path w="209" h="210">
                    <a:moveTo>
                      <a:pt x="209" y="105"/>
                    </a:moveTo>
                    <a:cubicBezTo>
                      <a:pt x="209" y="163"/>
                      <a:pt x="163" y="210"/>
                      <a:pt x="105" y="210"/>
                    </a:cubicBezTo>
                    <a:cubicBezTo>
                      <a:pt x="47" y="210"/>
                      <a:pt x="0" y="163"/>
                      <a:pt x="0" y="105"/>
                    </a:cubicBezTo>
                    <a:cubicBezTo>
                      <a:pt x="0" y="47"/>
                      <a:pt x="47" y="0"/>
                      <a:pt x="105" y="0"/>
                    </a:cubicBezTo>
                    <a:cubicBezTo>
                      <a:pt x="163" y="0"/>
                      <a:pt x="209" y="47"/>
                      <a:pt x="209" y="105"/>
                    </a:cubicBezTo>
                    <a:close/>
                    <a:moveTo>
                      <a:pt x="209" y="105"/>
                    </a:moveTo>
                    <a:cubicBezTo>
                      <a:pt x="209" y="105"/>
                      <a:pt x="209" y="105"/>
                      <a:pt x="209" y="105"/>
                    </a:cubicBezTo>
                  </a:path>
                </a:pathLst>
              </a:custGeom>
              <a:solidFill>
                <a:srgbClr val="C852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44" name="Freeform 77"/>
              <p:cNvSpPr>
                <a:spLocks noEditPoints="1"/>
              </p:cNvSpPr>
              <p:nvPr/>
            </p:nvSpPr>
            <p:spPr bwMode="auto">
              <a:xfrm>
                <a:off x="4848225" y="6356350"/>
                <a:ext cx="269875" cy="273050"/>
              </a:xfrm>
              <a:custGeom>
                <a:avLst/>
                <a:gdLst>
                  <a:gd name="T0" fmla="*/ 209 w 209"/>
                  <a:gd name="T1" fmla="*/ 105 h 209"/>
                  <a:gd name="T2" fmla="*/ 105 w 209"/>
                  <a:gd name="T3" fmla="*/ 209 h 209"/>
                  <a:gd name="T4" fmla="*/ 0 w 209"/>
                  <a:gd name="T5" fmla="*/ 105 h 209"/>
                  <a:gd name="T6" fmla="*/ 105 w 209"/>
                  <a:gd name="T7" fmla="*/ 0 h 209"/>
                  <a:gd name="T8" fmla="*/ 209 w 209"/>
                  <a:gd name="T9" fmla="*/ 105 h 209"/>
                  <a:gd name="T10" fmla="*/ 209 w 209"/>
                  <a:gd name="T11" fmla="*/ 105 h 209"/>
                  <a:gd name="T12" fmla="*/ 209 w 209"/>
                  <a:gd name="T13" fmla="*/ 105 h 209"/>
                </a:gdLst>
                <a:ahLst/>
                <a:cxnLst>
                  <a:cxn ang="0">
                    <a:pos x="T0" y="T1"/>
                  </a:cxn>
                  <a:cxn ang="0">
                    <a:pos x="T2" y="T3"/>
                  </a:cxn>
                  <a:cxn ang="0">
                    <a:pos x="T4" y="T5"/>
                  </a:cxn>
                  <a:cxn ang="0">
                    <a:pos x="T6" y="T7"/>
                  </a:cxn>
                  <a:cxn ang="0">
                    <a:pos x="T8" y="T9"/>
                  </a:cxn>
                  <a:cxn ang="0">
                    <a:pos x="T10" y="T11"/>
                  </a:cxn>
                  <a:cxn ang="0">
                    <a:pos x="T12" y="T13"/>
                  </a:cxn>
                </a:cxnLst>
                <a:rect l="0" t="0" r="r" b="b"/>
                <a:pathLst>
                  <a:path w="209" h="209">
                    <a:moveTo>
                      <a:pt x="209" y="105"/>
                    </a:moveTo>
                    <a:cubicBezTo>
                      <a:pt x="209" y="162"/>
                      <a:pt x="162" y="209"/>
                      <a:pt x="105" y="209"/>
                    </a:cubicBezTo>
                    <a:cubicBezTo>
                      <a:pt x="47" y="209"/>
                      <a:pt x="0" y="162"/>
                      <a:pt x="0" y="105"/>
                    </a:cubicBezTo>
                    <a:cubicBezTo>
                      <a:pt x="0" y="47"/>
                      <a:pt x="47" y="0"/>
                      <a:pt x="105" y="0"/>
                    </a:cubicBezTo>
                    <a:cubicBezTo>
                      <a:pt x="162" y="0"/>
                      <a:pt x="209" y="47"/>
                      <a:pt x="209" y="105"/>
                    </a:cubicBezTo>
                    <a:close/>
                    <a:moveTo>
                      <a:pt x="209" y="105"/>
                    </a:moveTo>
                    <a:cubicBezTo>
                      <a:pt x="209" y="105"/>
                      <a:pt x="209" y="105"/>
                      <a:pt x="209" y="105"/>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grpSp>
      </p:grpSp>
      <p:grpSp>
        <p:nvGrpSpPr>
          <p:cNvPr id="147" name="Group 146"/>
          <p:cNvGrpSpPr/>
          <p:nvPr/>
        </p:nvGrpSpPr>
        <p:grpSpPr>
          <a:xfrm>
            <a:off x="6256596" y="513898"/>
            <a:ext cx="2278156" cy="2312433"/>
            <a:chOff x="3744916" y="1052512"/>
            <a:chExt cx="4702178" cy="4752975"/>
          </a:xfrm>
        </p:grpSpPr>
        <p:sp>
          <p:nvSpPr>
            <p:cNvPr id="148" name="AutoShape 3"/>
            <p:cNvSpPr>
              <a:spLocks noChangeAspect="1" noChangeArrowheads="1" noTextEdit="1"/>
            </p:cNvSpPr>
            <p:nvPr/>
          </p:nvSpPr>
          <p:spPr bwMode="auto">
            <a:xfrm>
              <a:off x="3748091" y="1055687"/>
              <a:ext cx="4695826" cy="474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49" name="Freeform 5"/>
            <p:cNvSpPr>
              <a:spLocks/>
            </p:cNvSpPr>
            <p:nvPr/>
          </p:nvSpPr>
          <p:spPr bwMode="auto">
            <a:xfrm>
              <a:off x="3744916" y="1052512"/>
              <a:ext cx="3833814" cy="2925763"/>
            </a:xfrm>
            <a:custGeom>
              <a:avLst/>
              <a:gdLst>
                <a:gd name="T0" fmla="*/ 736 w 1200"/>
                <a:gd name="T1" fmla="*/ 650 h 906"/>
                <a:gd name="T2" fmla="*/ 642 w 1200"/>
                <a:gd name="T3" fmla="*/ 650 h 906"/>
                <a:gd name="T4" fmla="*/ 642 w 1200"/>
                <a:gd name="T5" fmla="*/ 810 h 906"/>
                <a:gd name="T6" fmla="*/ 542 w 1200"/>
                <a:gd name="T7" fmla="*/ 810 h 906"/>
                <a:gd name="T8" fmla="*/ 542 w 1200"/>
                <a:gd name="T9" fmla="*/ 650 h 906"/>
                <a:gd name="T10" fmla="*/ 272 w 1200"/>
                <a:gd name="T11" fmla="*/ 650 h 906"/>
                <a:gd name="T12" fmla="*/ 272 w 1200"/>
                <a:gd name="T13" fmla="*/ 554 h 906"/>
                <a:gd name="T14" fmla="*/ 384 w 1200"/>
                <a:gd name="T15" fmla="*/ 554 h 906"/>
                <a:gd name="T16" fmla="*/ 384 w 1200"/>
                <a:gd name="T17" fmla="*/ 426 h 906"/>
                <a:gd name="T18" fmla="*/ 480 w 1200"/>
                <a:gd name="T19" fmla="*/ 426 h 906"/>
                <a:gd name="T20" fmla="*/ 480 w 1200"/>
                <a:gd name="T21" fmla="*/ 554 h 906"/>
                <a:gd name="T22" fmla="*/ 830 w 1200"/>
                <a:gd name="T23" fmla="*/ 554 h 906"/>
                <a:gd name="T24" fmla="*/ 830 w 1200"/>
                <a:gd name="T25" fmla="*/ 714 h 906"/>
                <a:gd name="T26" fmla="*/ 930 w 1200"/>
                <a:gd name="T27" fmla="*/ 714 h 906"/>
                <a:gd name="T28" fmla="*/ 930 w 1200"/>
                <a:gd name="T29" fmla="*/ 554 h 906"/>
                <a:gd name="T30" fmla="*/ 1200 w 1200"/>
                <a:gd name="T31" fmla="*/ 554 h 906"/>
                <a:gd name="T32" fmla="*/ 1200 w 1200"/>
                <a:gd name="T33" fmla="*/ 458 h 906"/>
                <a:gd name="T34" fmla="*/ 1088 w 1200"/>
                <a:gd name="T35" fmla="*/ 458 h 906"/>
                <a:gd name="T36" fmla="*/ 1088 w 1200"/>
                <a:gd name="T37" fmla="*/ 330 h 906"/>
                <a:gd name="T38" fmla="*/ 992 w 1200"/>
                <a:gd name="T39" fmla="*/ 330 h 906"/>
                <a:gd name="T40" fmla="*/ 992 w 1200"/>
                <a:gd name="T41" fmla="*/ 458 h 906"/>
                <a:gd name="T42" fmla="*/ 736 w 1200"/>
                <a:gd name="T43" fmla="*/ 458 h 906"/>
                <a:gd name="T44" fmla="*/ 736 w 1200"/>
                <a:gd name="T45" fmla="*/ 343 h 906"/>
                <a:gd name="T46" fmla="*/ 576 w 1200"/>
                <a:gd name="T47" fmla="*/ 343 h 906"/>
                <a:gd name="T48" fmla="*/ 576 w 1200"/>
                <a:gd name="T49" fmla="*/ 247 h 906"/>
                <a:gd name="T50" fmla="*/ 736 w 1200"/>
                <a:gd name="T51" fmla="*/ 247 h 906"/>
                <a:gd name="T52" fmla="*/ 736 w 1200"/>
                <a:gd name="T53" fmla="*/ 0 h 906"/>
                <a:gd name="T54" fmla="*/ 566 w 1200"/>
                <a:gd name="T55" fmla="*/ 102 h 906"/>
                <a:gd name="T56" fmla="*/ 368 w 1200"/>
                <a:gd name="T57" fmla="*/ 99 h 906"/>
                <a:gd name="T58" fmla="*/ 272 w 1200"/>
                <a:gd name="T59" fmla="*/ 272 h 906"/>
                <a:gd name="T60" fmla="*/ 99 w 1200"/>
                <a:gd name="T61" fmla="*/ 368 h 906"/>
                <a:gd name="T62" fmla="*/ 102 w 1200"/>
                <a:gd name="T63" fmla="*/ 566 h 906"/>
                <a:gd name="T64" fmla="*/ 0 w 1200"/>
                <a:gd name="T65" fmla="*/ 736 h 906"/>
                <a:gd name="T66" fmla="*/ 102 w 1200"/>
                <a:gd name="T67" fmla="*/ 906 h 906"/>
                <a:gd name="T68" fmla="*/ 736 w 1200"/>
                <a:gd name="T69" fmla="*/ 906 h 906"/>
                <a:gd name="T70" fmla="*/ 736 w 1200"/>
                <a:gd name="T71" fmla="*/ 65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0" h="906">
                  <a:moveTo>
                    <a:pt x="736" y="650"/>
                  </a:moveTo>
                  <a:cubicBezTo>
                    <a:pt x="642" y="650"/>
                    <a:pt x="642" y="650"/>
                    <a:pt x="642" y="650"/>
                  </a:cubicBezTo>
                  <a:cubicBezTo>
                    <a:pt x="642" y="810"/>
                    <a:pt x="642" y="810"/>
                    <a:pt x="642" y="810"/>
                  </a:cubicBezTo>
                  <a:cubicBezTo>
                    <a:pt x="542" y="810"/>
                    <a:pt x="542" y="810"/>
                    <a:pt x="542" y="810"/>
                  </a:cubicBezTo>
                  <a:cubicBezTo>
                    <a:pt x="542" y="650"/>
                    <a:pt x="542" y="650"/>
                    <a:pt x="542" y="650"/>
                  </a:cubicBezTo>
                  <a:cubicBezTo>
                    <a:pt x="272" y="650"/>
                    <a:pt x="272" y="650"/>
                    <a:pt x="272" y="650"/>
                  </a:cubicBezTo>
                  <a:cubicBezTo>
                    <a:pt x="272" y="554"/>
                    <a:pt x="272" y="554"/>
                    <a:pt x="272" y="554"/>
                  </a:cubicBezTo>
                  <a:cubicBezTo>
                    <a:pt x="384" y="554"/>
                    <a:pt x="384" y="554"/>
                    <a:pt x="384" y="554"/>
                  </a:cubicBezTo>
                  <a:cubicBezTo>
                    <a:pt x="384" y="426"/>
                    <a:pt x="384" y="426"/>
                    <a:pt x="384" y="426"/>
                  </a:cubicBezTo>
                  <a:cubicBezTo>
                    <a:pt x="480" y="426"/>
                    <a:pt x="480" y="426"/>
                    <a:pt x="480" y="426"/>
                  </a:cubicBezTo>
                  <a:cubicBezTo>
                    <a:pt x="480" y="554"/>
                    <a:pt x="480" y="554"/>
                    <a:pt x="480" y="554"/>
                  </a:cubicBezTo>
                  <a:cubicBezTo>
                    <a:pt x="830" y="554"/>
                    <a:pt x="830" y="554"/>
                    <a:pt x="830" y="554"/>
                  </a:cubicBezTo>
                  <a:cubicBezTo>
                    <a:pt x="830" y="714"/>
                    <a:pt x="830" y="714"/>
                    <a:pt x="830" y="714"/>
                  </a:cubicBezTo>
                  <a:cubicBezTo>
                    <a:pt x="930" y="714"/>
                    <a:pt x="930" y="714"/>
                    <a:pt x="930" y="714"/>
                  </a:cubicBezTo>
                  <a:cubicBezTo>
                    <a:pt x="930" y="554"/>
                    <a:pt x="930" y="554"/>
                    <a:pt x="930" y="554"/>
                  </a:cubicBezTo>
                  <a:cubicBezTo>
                    <a:pt x="1200" y="554"/>
                    <a:pt x="1200" y="554"/>
                    <a:pt x="1200" y="554"/>
                  </a:cubicBezTo>
                  <a:cubicBezTo>
                    <a:pt x="1200" y="458"/>
                    <a:pt x="1200" y="458"/>
                    <a:pt x="1200" y="458"/>
                  </a:cubicBezTo>
                  <a:cubicBezTo>
                    <a:pt x="1088" y="458"/>
                    <a:pt x="1088" y="458"/>
                    <a:pt x="1088" y="458"/>
                  </a:cubicBezTo>
                  <a:cubicBezTo>
                    <a:pt x="1088" y="330"/>
                    <a:pt x="1088" y="330"/>
                    <a:pt x="1088" y="330"/>
                  </a:cubicBezTo>
                  <a:cubicBezTo>
                    <a:pt x="992" y="330"/>
                    <a:pt x="992" y="330"/>
                    <a:pt x="992" y="330"/>
                  </a:cubicBezTo>
                  <a:cubicBezTo>
                    <a:pt x="992" y="458"/>
                    <a:pt x="992" y="458"/>
                    <a:pt x="992" y="458"/>
                  </a:cubicBezTo>
                  <a:cubicBezTo>
                    <a:pt x="736" y="458"/>
                    <a:pt x="736" y="458"/>
                    <a:pt x="736" y="458"/>
                  </a:cubicBezTo>
                  <a:cubicBezTo>
                    <a:pt x="736" y="343"/>
                    <a:pt x="736" y="343"/>
                    <a:pt x="736" y="343"/>
                  </a:cubicBezTo>
                  <a:cubicBezTo>
                    <a:pt x="576" y="343"/>
                    <a:pt x="576" y="343"/>
                    <a:pt x="576" y="343"/>
                  </a:cubicBezTo>
                  <a:cubicBezTo>
                    <a:pt x="576" y="247"/>
                    <a:pt x="576" y="247"/>
                    <a:pt x="576" y="247"/>
                  </a:cubicBezTo>
                  <a:cubicBezTo>
                    <a:pt x="736" y="247"/>
                    <a:pt x="736" y="247"/>
                    <a:pt x="736" y="247"/>
                  </a:cubicBezTo>
                  <a:cubicBezTo>
                    <a:pt x="736" y="0"/>
                    <a:pt x="736" y="0"/>
                    <a:pt x="736" y="0"/>
                  </a:cubicBezTo>
                  <a:cubicBezTo>
                    <a:pt x="662" y="0"/>
                    <a:pt x="598" y="41"/>
                    <a:pt x="566" y="102"/>
                  </a:cubicBezTo>
                  <a:cubicBezTo>
                    <a:pt x="508" y="66"/>
                    <a:pt x="432" y="62"/>
                    <a:pt x="368" y="99"/>
                  </a:cubicBezTo>
                  <a:cubicBezTo>
                    <a:pt x="304" y="135"/>
                    <a:pt x="270" y="203"/>
                    <a:pt x="272" y="272"/>
                  </a:cubicBezTo>
                  <a:cubicBezTo>
                    <a:pt x="203" y="270"/>
                    <a:pt x="135" y="304"/>
                    <a:pt x="99" y="368"/>
                  </a:cubicBezTo>
                  <a:cubicBezTo>
                    <a:pt x="62" y="432"/>
                    <a:pt x="66" y="508"/>
                    <a:pt x="102" y="566"/>
                  </a:cubicBezTo>
                  <a:cubicBezTo>
                    <a:pt x="42" y="598"/>
                    <a:pt x="0" y="662"/>
                    <a:pt x="0" y="736"/>
                  </a:cubicBezTo>
                  <a:cubicBezTo>
                    <a:pt x="0" y="810"/>
                    <a:pt x="42" y="874"/>
                    <a:pt x="102" y="906"/>
                  </a:cubicBezTo>
                  <a:cubicBezTo>
                    <a:pt x="736" y="906"/>
                    <a:pt x="736" y="906"/>
                    <a:pt x="736" y="906"/>
                  </a:cubicBezTo>
                  <a:lnTo>
                    <a:pt x="736" y="650"/>
                  </a:lnTo>
                  <a:close/>
                </a:path>
              </a:pathLst>
            </a:custGeom>
            <a:solidFill>
              <a:schemeClr val="accent2"/>
            </a:solidFill>
            <a:ln>
              <a:no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50" name="Line 6"/>
            <p:cNvSpPr>
              <a:spLocks noChangeShapeType="1"/>
            </p:cNvSpPr>
            <p:nvPr/>
          </p:nvSpPr>
          <p:spPr bwMode="auto">
            <a:xfrm>
              <a:off x="6096005" y="31511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51" name="Line 7"/>
            <p:cNvSpPr>
              <a:spLocks noChangeShapeType="1"/>
            </p:cNvSpPr>
            <p:nvPr/>
          </p:nvSpPr>
          <p:spPr bwMode="auto">
            <a:xfrm>
              <a:off x="6096005" y="31511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52" name="Freeform 8"/>
            <p:cNvSpPr>
              <a:spLocks/>
            </p:cNvSpPr>
            <p:nvPr/>
          </p:nvSpPr>
          <p:spPr bwMode="auto">
            <a:xfrm>
              <a:off x="6096005" y="1052512"/>
              <a:ext cx="2351089" cy="2925763"/>
            </a:xfrm>
            <a:custGeom>
              <a:avLst/>
              <a:gdLst>
                <a:gd name="T0" fmla="*/ 634 w 736"/>
                <a:gd name="T1" fmla="*/ 566 h 906"/>
                <a:gd name="T2" fmla="*/ 637 w 736"/>
                <a:gd name="T3" fmla="*/ 368 h 906"/>
                <a:gd name="T4" fmla="*/ 464 w 736"/>
                <a:gd name="T5" fmla="*/ 272 h 906"/>
                <a:gd name="T6" fmla="*/ 368 w 736"/>
                <a:gd name="T7" fmla="*/ 99 h 906"/>
                <a:gd name="T8" fmla="*/ 170 w 736"/>
                <a:gd name="T9" fmla="*/ 102 h 906"/>
                <a:gd name="T10" fmla="*/ 0 w 736"/>
                <a:gd name="T11" fmla="*/ 0 h 906"/>
                <a:gd name="T12" fmla="*/ 0 w 736"/>
                <a:gd name="T13" fmla="*/ 247 h 906"/>
                <a:gd name="T14" fmla="*/ 160 w 736"/>
                <a:gd name="T15" fmla="*/ 247 h 906"/>
                <a:gd name="T16" fmla="*/ 160 w 736"/>
                <a:gd name="T17" fmla="*/ 343 h 906"/>
                <a:gd name="T18" fmla="*/ 0 w 736"/>
                <a:gd name="T19" fmla="*/ 343 h 906"/>
                <a:gd name="T20" fmla="*/ 0 w 736"/>
                <a:gd name="T21" fmla="*/ 458 h 906"/>
                <a:gd name="T22" fmla="*/ 256 w 736"/>
                <a:gd name="T23" fmla="*/ 458 h 906"/>
                <a:gd name="T24" fmla="*/ 256 w 736"/>
                <a:gd name="T25" fmla="*/ 330 h 906"/>
                <a:gd name="T26" fmla="*/ 352 w 736"/>
                <a:gd name="T27" fmla="*/ 330 h 906"/>
                <a:gd name="T28" fmla="*/ 352 w 736"/>
                <a:gd name="T29" fmla="*/ 458 h 906"/>
                <a:gd name="T30" fmla="*/ 464 w 736"/>
                <a:gd name="T31" fmla="*/ 458 h 906"/>
                <a:gd name="T32" fmla="*/ 464 w 736"/>
                <a:gd name="T33" fmla="*/ 554 h 906"/>
                <a:gd name="T34" fmla="*/ 194 w 736"/>
                <a:gd name="T35" fmla="*/ 554 h 906"/>
                <a:gd name="T36" fmla="*/ 194 w 736"/>
                <a:gd name="T37" fmla="*/ 714 h 906"/>
                <a:gd name="T38" fmla="*/ 94 w 736"/>
                <a:gd name="T39" fmla="*/ 714 h 906"/>
                <a:gd name="T40" fmla="*/ 94 w 736"/>
                <a:gd name="T41" fmla="*/ 554 h 906"/>
                <a:gd name="T42" fmla="*/ 0 w 736"/>
                <a:gd name="T43" fmla="*/ 554 h 906"/>
                <a:gd name="T44" fmla="*/ 0 w 736"/>
                <a:gd name="T45" fmla="*/ 906 h 906"/>
                <a:gd name="T46" fmla="*/ 634 w 736"/>
                <a:gd name="T47" fmla="*/ 906 h 906"/>
                <a:gd name="T48" fmla="*/ 736 w 736"/>
                <a:gd name="T49" fmla="*/ 736 h 906"/>
                <a:gd name="T50" fmla="*/ 634 w 736"/>
                <a:gd name="T51" fmla="*/ 56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906">
                  <a:moveTo>
                    <a:pt x="634" y="566"/>
                  </a:moveTo>
                  <a:cubicBezTo>
                    <a:pt x="670" y="508"/>
                    <a:pt x="674" y="432"/>
                    <a:pt x="637" y="368"/>
                  </a:cubicBezTo>
                  <a:cubicBezTo>
                    <a:pt x="601" y="304"/>
                    <a:pt x="533" y="270"/>
                    <a:pt x="464" y="272"/>
                  </a:cubicBezTo>
                  <a:cubicBezTo>
                    <a:pt x="466" y="203"/>
                    <a:pt x="432" y="135"/>
                    <a:pt x="368" y="99"/>
                  </a:cubicBezTo>
                  <a:cubicBezTo>
                    <a:pt x="304" y="62"/>
                    <a:pt x="228" y="66"/>
                    <a:pt x="170" y="102"/>
                  </a:cubicBezTo>
                  <a:cubicBezTo>
                    <a:pt x="138" y="41"/>
                    <a:pt x="74" y="0"/>
                    <a:pt x="0" y="0"/>
                  </a:cubicBezTo>
                  <a:cubicBezTo>
                    <a:pt x="0" y="247"/>
                    <a:pt x="0" y="247"/>
                    <a:pt x="0" y="247"/>
                  </a:cubicBezTo>
                  <a:cubicBezTo>
                    <a:pt x="160" y="247"/>
                    <a:pt x="160" y="247"/>
                    <a:pt x="160" y="247"/>
                  </a:cubicBezTo>
                  <a:cubicBezTo>
                    <a:pt x="160" y="343"/>
                    <a:pt x="160" y="343"/>
                    <a:pt x="160" y="343"/>
                  </a:cubicBezTo>
                  <a:cubicBezTo>
                    <a:pt x="0" y="343"/>
                    <a:pt x="0" y="343"/>
                    <a:pt x="0" y="343"/>
                  </a:cubicBezTo>
                  <a:cubicBezTo>
                    <a:pt x="0" y="458"/>
                    <a:pt x="0" y="458"/>
                    <a:pt x="0" y="458"/>
                  </a:cubicBezTo>
                  <a:cubicBezTo>
                    <a:pt x="256" y="458"/>
                    <a:pt x="256" y="458"/>
                    <a:pt x="256" y="458"/>
                  </a:cubicBezTo>
                  <a:cubicBezTo>
                    <a:pt x="256" y="330"/>
                    <a:pt x="256" y="330"/>
                    <a:pt x="256" y="330"/>
                  </a:cubicBezTo>
                  <a:cubicBezTo>
                    <a:pt x="352" y="330"/>
                    <a:pt x="352" y="330"/>
                    <a:pt x="352" y="330"/>
                  </a:cubicBezTo>
                  <a:cubicBezTo>
                    <a:pt x="352" y="458"/>
                    <a:pt x="352" y="458"/>
                    <a:pt x="352" y="458"/>
                  </a:cubicBezTo>
                  <a:cubicBezTo>
                    <a:pt x="464" y="458"/>
                    <a:pt x="464" y="458"/>
                    <a:pt x="464" y="458"/>
                  </a:cubicBezTo>
                  <a:cubicBezTo>
                    <a:pt x="464" y="554"/>
                    <a:pt x="464" y="554"/>
                    <a:pt x="464" y="554"/>
                  </a:cubicBezTo>
                  <a:cubicBezTo>
                    <a:pt x="194" y="554"/>
                    <a:pt x="194" y="554"/>
                    <a:pt x="194" y="554"/>
                  </a:cubicBezTo>
                  <a:cubicBezTo>
                    <a:pt x="194" y="714"/>
                    <a:pt x="194" y="714"/>
                    <a:pt x="194" y="714"/>
                  </a:cubicBezTo>
                  <a:cubicBezTo>
                    <a:pt x="94" y="714"/>
                    <a:pt x="94" y="714"/>
                    <a:pt x="94" y="714"/>
                  </a:cubicBezTo>
                  <a:cubicBezTo>
                    <a:pt x="94" y="554"/>
                    <a:pt x="94" y="554"/>
                    <a:pt x="94" y="554"/>
                  </a:cubicBezTo>
                  <a:cubicBezTo>
                    <a:pt x="0" y="554"/>
                    <a:pt x="0" y="554"/>
                    <a:pt x="0" y="554"/>
                  </a:cubicBezTo>
                  <a:cubicBezTo>
                    <a:pt x="0" y="906"/>
                    <a:pt x="0" y="906"/>
                    <a:pt x="0" y="906"/>
                  </a:cubicBezTo>
                  <a:cubicBezTo>
                    <a:pt x="634" y="906"/>
                    <a:pt x="634" y="906"/>
                    <a:pt x="634" y="906"/>
                  </a:cubicBezTo>
                  <a:cubicBezTo>
                    <a:pt x="695" y="874"/>
                    <a:pt x="736" y="810"/>
                    <a:pt x="736" y="736"/>
                  </a:cubicBezTo>
                  <a:cubicBezTo>
                    <a:pt x="736" y="662"/>
                    <a:pt x="695" y="598"/>
                    <a:pt x="634" y="566"/>
                  </a:cubicBezTo>
                  <a:close/>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53" name="Rectangle 9"/>
            <p:cNvSpPr>
              <a:spLocks noChangeArrowheads="1"/>
            </p:cNvSpPr>
            <p:nvPr/>
          </p:nvSpPr>
          <p:spPr bwMode="auto">
            <a:xfrm>
              <a:off x="7459667" y="3357562"/>
              <a:ext cx="306389" cy="311150"/>
            </a:xfrm>
            <a:prstGeom prst="rect">
              <a:avLst/>
            </a:prstGeom>
            <a:solidFill>
              <a:srgbClr val="F46A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54" name="Line 10"/>
            <p:cNvSpPr>
              <a:spLocks noChangeShapeType="1"/>
            </p:cNvSpPr>
            <p:nvPr/>
          </p:nvSpPr>
          <p:spPr bwMode="auto">
            <a:xfrm>
              <a:off x="7766056" y="366871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55" name="Line 11"/>
            <p:cNvSpPr>
              <a:spLocks noChangeShapeType="1"/>
            </p:cNvSpPr>
            <p:nvPr/>
          </p:nvSpPr>
          <p:spPr bwMode="auto">
            <a:xfrm>
              <a:off x="7766056" y="366871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56" name="Freeform 12"/>
            <p:cNvSpPr>
              <a:spLocks noEditPoints="1"/>
            </p:cNvSpPr>
            <p:nvPr/>
          </p:nvSpPr>
          <p:spPr bwMode="auto">
            <a:xfrm>
              <a:off x="6096005" y="3978274"/>
              <a:ext cx="1217613" cy="1827213"/>
            </a:xfrm>
            <a:custGeom>
              <a:avLst/>
              <a:gdLst>
                <a:gd name="T0" fmla="*/ 317 w 381"/>
                <a:gd name="T1" fmla="*/ 0 h 566"/>
                <a:gd name="T2" fmla="*/ 0 w 381"/>
                <a:gd name="T3" fmla="*/ 0 h 566"/>
                <a:gd name="T4" fmla="*/ 253 w 381"/>
                <a:gd name="T5" fmla="*/ 310 h 566"/>
                <a:gd name="T6" fmla="*/ 253 w 381"/>
                <a:gd name="T7" fmla="*/ 566 h 566"/>
                <a:gd name="T8" fmla="*/ 381 w 381"/>
                <a:gd name="T9" fmla="*/ 566 h 566"/>
                <a:gd name="T10" fmla="*/ 381 w 381"/>
                <a:gd name="T11" fmla="*/ 310 h 566"/>
                <a:gd name="T12" fmla="*/ 317 w 381"/>
                <a:gd name="T13" fmla="*/ 317 h 566"/>
                <a:gd name="T14" fmla="*/ 317 w 381"/>
                <a:gd name="T15" fmla="*/ 0 h 566"/>
                <a:gd name="T16" fmla="*/ 317 w 381"/>
                <a:gd name="T17" fmla="*/ 0 h 566"/>
                <a:gd name="T18" fmla="*/ 317 w 381"/>
                <a:gd name="T19"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566">
                  <a:moveTo>
                    <a:pt x="317" y="0"/>
                  </a:moveTo>
                  <a:cubicBezTo>
                    <a:pt x="0" y="0"/>
                    <a:pt x="0" y="0"/>
                    <a:pt x="0" y="0"/>
                  </a:cubicBezTo>
                  <a:cubicBezTo>
                    <a:pt x="0" y="153"/>
                    <a:pt x="109" y="281"/>
                    <a:pt x="253" y="310"/>
                  </a:cubicBezTo>
                  <a:cubicBezTo>
                    <a:pt x="253" y="566"/>
                    <a:pt x="253" y="566"/>
                    <a:pt x="253" y="566"/>
                  </a:cubicBezTo>
                  <a:cubicBezTo>
                    <a:pt x="381" y="566"/>
                    <a:pt x="381" y="566"/>
                    <a:pt x="381" y="566"/>
                  </a:cubicBezTo>
                  <a:cubicBezTo>
                    <a:pt x="381" y="310"/>
                    <a:pt x="381" y="310"/>
                    <a:pt x="381" y="310"/>
                  </a:cubicBezTo>
                  <a:cubicBezTo>
                    <a:pt x="360" y="314"/>
                    <a:pt x="339" y="317"/>
                    <a:pt x="317" y="317"/>
                  </a:cubicBezTo>
                  <a:lnTo>
                    <a:pt x="317" y="0"/>
                  </a:lnTo>
                  <a:close/>
                  <a:moveTo>
                    <a:pt x="317" y="0"/>
                  </a:moveTo>
                  <a:cubicBezTo>
                    <a:pt x="317" y="0"/>
                    <a:pt x="317" y="0"/>
                    <a:pt x="317" y="0"/>
                  </a:cubicBezTo>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57" name="Rectangle 13"/>
            <p:cNvSpPr>
              <a:spLocks noChangeArrowheads="1"/>
            </p:cNvSpPr>
            <p:nvPr/>
          </p:nvSpPr>
          <p:spPr bwMode="auto">
            <a:xfrm>
              <a:off x="5584830" y="1849437"/>
              <a:ext cx="511175" cy="311150"/>
            </a:xfrm>
            <a:prstGeom prst="rect">
              <a:avLst/>
            </a:prstGeom>
            <a:solidFill>
              <a:schemeClr val="accent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58" name="Freeform 14"/>
            <p:cNvSpPr>
              <a:spLocks noEditPoints="1"/>
            </p:cNvSpPr>
            <p:nvPr/>
          </p:nvSpPr>
          <p:spPr bwMode="auto">
            <a:xfrm>
              <a:off x="4613280" y="2427286"/>
              <a:ext cx="1482726" cy="1241424"/>
            </a:xfrm>
            <a:custGeom>
              <a:avLst/>
              <a:gdLst>
                <a:gd name="T0" fmla="*/ 419 w 934"/>
                <a:gd name="T1" fmla="*/ 0 h 782"/>
                <a:gd name="T2" fmla="*/ 226 w 934"/>
                <a:gd name="T3" fmla="*/ 0 h 782"/>
                <a:gd name="T4" fmla="*/ 226 w 934"/>
                <a:gd name="T5" fmla="*/ 261 h 782"/>
                <a:gd name="T6" fmla="*/ 0 w 934"/>
                <a:gd name="T7" fmla="*/ 261 h 782"/>
                <a:gd name="T8" fmla="*/ 0 w 934"/>
                <a:gd name="T9" fmla="*/ 456 h 782"/>
                <a:gd name="T10" fmla="*/ 544 w 934"/>
                <a:gd name="T11" fmla="*/ 456 h 782"/>
                <a:gd name="T12" fmla="*/ 544 w 934"/>
                <a:gd name="T13" fmla="*/ 782 h 782"/>
                <a:gd name="T14" fmla="*/ 745 w 934"/>
                <a:gd name="T15" fmla="*/ 782 h 782"/>
                <a:gd name="T16" fmla="*/ 745 w 934"/>
                <a:gd name="T17" fmla="*/ 456 h 782"/>
                <a:gd name="T18" fmla="*/ 934 w 934"/>
                <a:gd name="T19" fmla="*/ 456 h 782"/>
                <a:gd name="T20" fmla="*/ 934 w 934"/>
                <a:gd name="T21" fmla="*/ 261 h 782"/>
                <a:gd name="T22" fmla="*/ 419 w 934"/>
                <a:gd name="T23" fmla="*/ 261 h 782"/>
                <a:gd name="T24" fmla="*/ 419 w 934"/>
                <a:gd name="T25" fmla="*/ 0 h 782"/>
                <a:gd name="T26" fmla="*/ 419 w 934"/>
                <a:gd name="T27" fmla="*/ 0 h 782"/>
                <a:gd name="T28" fmla="*/ 419 w 934"/>
                <a:gd name="T29"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4" h="782">
                  <a:moveTo>
                    <a:pt x="419" y="0"/>
                  </a:moveTo>
                  <a:lnTo>
                    <a:pt x="226" y="0"/>
                  </a:lnTo>
                  <a:lnTo>
                    <a:pt x="226" y="261"/>
                  </a:lnTo>
                  <a:lnTo>
                    <a:pt x="0" y="261"/>
                  </a:lnTo>
                  <a:lnTo>
                    <a:pt x="0" y="456"/>
                  </a:lnTo>
                  <a:lnTo>
                    <a:pt x="544" y="456"/>
                  </a:lnTo>
                  <a:lnTo>
                    <a:pt x="544" y="782"/>
                  </a:lnTo>
                  <a:lnTo>
                    <a:pt x="745" y="782"/>
                  </a:lnTo>
                  <a:lnTo>
                    <a:pt x="745" y="456"/>
                  </a:lnTo>
                  <a:lnTo>
                    <a:pt x="934" y="456"/>
                  </a:lnTo>
                  <a:lnTo>
                    <a:pt x="934" y="261"/>
                  </a:lnTo>
                  <a:lnTo>
                    <a:pt x="419" y="261"/>
                  </a:lnTo>
                  <a:lnTo>
                    <a:pt x="419" y="0"/>
                  </a:lnTo>
                  <a:close/>
                  <a:moveTo>
                    <a:pt x="419" y="0"/>
                  </a:moveTo>
                  <a:lnTo>
                    <a:pt x="419" y="0"/>
                  </a:lnTo>
                  <a:close/>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59" name="Freeform 15"/>
            <p:cNvSpPr>
              <a:spLocks noEditPoints="1"/>
            </p:cNvSpPr>
            <p:nvPr/>
          </p:nvSpPr>
          <p:spPr bwMode="auto">
            <a:xfrm>
              <a:off x="4613278" y="2427286"/>
              <a:ext cx="1482726" cy="1241424"/>
            </a:xfrm>
            <a:custGeom>
              <a:avLst/>
              <a:gdLst>
                <a:gd name="T0" fmla="*/ 419 w 934"/>
                <a:gd name="T1" fmla="*/ 0 h 782"/>
                <a:gd name="T2" fmla="*/ 226 w 934"/>
                <a:gd name="T3" fmla="*/ 0 h 782"/>
                <a:gd name="T4" fmla="*/ 226 w 934"/>
                <a:gd name="T5" fmla="*/ 261 h 782"/>
                <a:gd name="T6" fmla="*/ 0 w 934"/>
                <a:gd name="T7" fmla="*/ 261 h 782"/>
                <a:gd name="T8" fmla="*/ 0 w 934"/>
                <a:gd name="T9" fmla="*/ 456 h 782"/>
                <a:gd name="T10" fmla="*/ 544 w 934"/>
                <a:gd name="T11" fmla="*/ 456 h 782"/>
                <a:gd name="T12" fmla="*/ 544 w 934"/>
                <a:gd name="T13" fmla="*/ 782 h 782"/>
                <a:gd name="T14" fmla="*/ 745 w 934"/>
                <a:gd name="T15" fmla="*/ 782 h 782"/>
                <a:gd name="T16" fmla="*/ 745 w 934"/>
                <a:gd name="T17" fmla="*/ 456 h 782"/>
                <a:gd name="T18" fmla="*/ 934 w 934"/>
                <a:gd name="T19" fmla="*/ 456 h 782"/>
                <a:gd name="T20" fmla="*/ 934 w 934"/>
                <a:gd name="T21" fmla="*/ 261 h 782"/>
                <a:gd name="T22" fmla="*/ 419 w 934"/>
                <a:gd name="T23" fmla="*/ 261 h 782"/>
                <a:gd name="T24" fmla="*/ 419 w 934"/>
                <a:gd name="T25" fmla="*/ 0 h 782"/>
                <a:gd name="T26" fmla="*/ 419 w 934"/>
                <a:gd name="T27" fmla="*/ 0 h 782"/>
                <a:gd name="T28" fmla="*/ 419 w 934"/>
                <a:gd name="T29"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4" h="782">
                  <a:moveTo>
                    <a:pt x="419" y="0"/>
                  </a:moveTo>
                  <a:lnTo>
                    <a:pt x="226" y="0"/>
                  </a:lnTo>
                  <a:lnTo>
                    <a:pt x="226" y="261"/>
                  </a:lnTo>
                  <a:lnTo>
                    <a:pt x="0" y="261"/>
                  </a:lnTo>
                  <a:lnTo>
                    <a:pt x="0" y="456"/>
                  </a:lnTo>
                  <a:lnTo>
                    <a:pt x="544" y="456"/>
                  </a:lnTo>
                  <a:lnTo>
                    <a:pt x="544" y="782"/>
                  </a:lnTo>
                  <a:lnTo>
                    <a:pt x="745" y="782"/>
                  </a:lnTo>
                  <a:lnTo>
                    <a:pt x="745" y="456"/>
                  </a:lnTo>
                  <a:lnTo>
                    <a:pt x="934" y="456"/>
                  </a:lnTo>
                  <a:lnTo>
                    <a:pt x="934" y="261"/>
                  </a:lnTo>
                  <a:lnTo>
                    <a:pt x="419" y="261"/>
                  </a:lnTo>
                  <a:lnTo>
                    <a:pt x="419" y="0"/>
                  </a:lnTo>
                  <a:moveTo>
                    <a:pt x="419" y="0"/>
                  </a:moveTo>
                  <a:lnTo>
                    <a:pt x="4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60" name="Rectangle 16"/>
            <p:cNvSpPr>
              <a:spLocks noChangeArrowheads="1"/>
            </p:cNvSpPr>
            <p:nvPr/>
          </p:nvSpPr>
          <p:spPr bwMode="auto">
            <a:xfrm>
              <a:off x="6096004" y="1849437"/>
              <a:ext cx="511175" cy="311150"/>
            </a:xfrm>
            <a:prstGeom prst="rect">
              <a:avLst/>
            </a:prstGeom>
            <a:solidFill>
              <a:schemeClr val="accent2"/>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61" name="Rectangle 17"/>
            <p:cNvSpPr>
              <a:spLocks noChangeArrowheads="1"/>
            </p:cNvSpPr>
            <p:nvPr/>
          </p:nvSpPr>
          <p:spPr bwMode="auto">
            <a:xfrm>
              <a:off x="7459666" y="3357562"/>
              <a:ext cx="306389" cy="311150"/>
            </a:xfrm>
            <a:prstGeom prst="rect">
              <a:avLst/>
            </a:prstGeom>
            <a:solidFill>
              <a:schemeClr val="accent2"/>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162" name="Freeform 18"/>
            <p:cNvSpPr>
              <a:spLocks noEditPoints="1"/>
            </p:cNvSpPr>
            <p:nvPr/>
          </p:nvSpPr>
          <p:spPr bwMode="auto">
            <a:xfrm>
              <a:off x="7108826" y="3978276"/>
              <a:ext cx="1012825" cy="1023938"/>
            </a:xfrm>
            <a:custGeom>
              <a:avLst/>
              <a:gdLst>
                <a:gd name="T0" fmla="*/ 0 w 317"/>
                <a:gd name="T1" fmla="*/ 317 h 317"/>
                <a:gd name="T2" fmla="*/ 64 w 317"/>
                <a:gd name="T3" fmla="*/ 310 h 317"/>
                <a:gd name="T4" fmla="*/ 317 w 317"/>
                <a:gd name="T5" fmla="*/ 0 h 317"/>
                <a:gd name="T6" fmla="*/ 0 w 317"/>
                <a:gd name="T7" fmla="*/ 0 h 317"/>
                <a:gd name="T8" fmla="*/ 0 w 317"/>
                <a:gd name="T9" fmla="*/ 317 h 317"/>
                <a:gd name="T10" fmla="*/ 0 w 317"/>
                <a:gd name="T11" fmla="*/ 317 h 317"/>
                <a:gd name="T12" fmla="*/ 0 w 317"/>
                <a:gd name="T13" fmla="*/ 317 h 317"/>
              </a:gdLst>
              <a:ahLst/>
              <a:cxnLst>
                <a:cxn ang="0">
                  <a:pos x="T0" y="T1"/>
                </a:cxn>
                <a:cxn ang="0">
                  <a:pos x="T2" y="T3"/>
                </a:cxn>
                <a:cxn ang="0">
                  <a:pos x="T4" y="T5"/>
                </a:cxn>
                <a:cxn ang="0">
                  <a:pos x="T6" y="T7"/>
                </a:cxn>
                <a:cxn ang="0">
                  <a:pos x="T8" y="T9"/>
                </a:cxn>
                <a:cxn ang="0">
                  <a:pos x="T10" y="T11"/>
                </a:cxn>
                <a:cxn ang="0">
                  <a:pos x="T12" y="T13"/>
                </a:cxn>
              </a:cxnLst>
              <a:rect l="0" t="0" r="r" b="b"/>
              <a:pathLst>
                <a:path w="317" h="317">
                  <a:moveTo>
                    <a:pt x="0" y="317"/>
                  </a:moveTo>
                  <a:cubicBezTo>
                    <a:pt x="22" y="317"/>
                    <a:pt x="43" y="314"/>
                    <a:pt x="64" y="310"/>
                  </a:cubicBezTo>
                  <a:cubicBezTo>
                    <a:pt x="208" y="281"/>
                    <a:pt x="317" y="153"/>
                    <a:pt x="317" y="0"/>
                  </a:cubicBezTo>
                  <a:cubicBezTo>
                    <a:pt x="0" y="0"/>
                    <a:pt x="0" y="0"/>
                    <a:pt x="0" y="0"/>
                  </a:cubicBezTo>
                  <a:lnTo>
                    <a:pt x="0" y="317"/>
                  </a:lnTo>
                  <a:close/>
                  <a:moveTo>
                    <a:pt x="0" y="317"/>
                  </a:moveTo>
                  <a:cubicBezTo>
                    <a:pt x="0" y="317"/>
                    <a:pt x="0" y="317"/>
                    <a:pt x="0" y="317"/>
                  </a:cubicBezTo>
                </a:path>
              </a:pathLst>
            </a:custGeom>
            <a:solidFill>
              <a:schemeClr val="accent2"/>
            </a:solidFill>
            <a:ln>
              <a:no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grpSp>
      <p:grpSp>
        <p:nvGrpSpPr>
          <p:cNvPr id="173" name="Group 172"/>
          <p:cNvGrpSpPr/>
          <p:nvPr/>
        </p:nvGrpSpPr>
        <p:grpSpPr>
          <a:xfrm>
            <a:off x="927703" y="2233234"/>
            <a:ext cx="1247339" cy="1624472"/>
            <a:chOff x="2556669" y="2194669"/>
            <a:chExt cx="1539875" cy="1997075"/>
          </a:xfrm>
        </p:grpSpPr>
        <p:sp>
          <p:nvSpPr>
            <p:cNvPr id="174" name="Freeform 22"/>
            <p:cNvSpPr>
              <a:spLocks noEditPoints="1"/>
            </p:cNvSpPr>
            <p:nvPr/>
          </p:nvSpPr>
          <p:spPr bwMode="auto">
            <a:xfrm>
              <a:off x="2556669" y="2194669"/>
              <a:ext cx="1539875" cy="1997075"/>
            </a:xfrm>
            <a:custGeom>
              <a:avLst/>
              <a:gdLst>
                <a:gd name="T0" fmla="*/ 228 w 279"/>
                <a:gd name="T1" fmla="*/ 160 h 356"/>
                <a:gd name="T2" fmla="*/ 159 w 279"/>
                <a:gd name="T3" fmla="*/ 137 h 356"/>
                <a:gd name="T4" fmla="*/ 104 w 279"/>
                <a:gd name="T5" fmla="*/ 121 h 356"/>
                <a:gd name="T6" fmla="*/ 97 w 279"/>
                <a:gd name="T7" fmla="*/ 120 h 356"/>
                <a:gd name="T8" fmla="*/ 77 w 279"/>
                <a:gd name="T9" fmla="*/ 100 h 356"/>
                <a:gd name="T10" fmla="*/ 79 w 279"/>
                <a:gd name="T11" fmla="*/ 91 h 356"/>
                <a:gd name="T12" fmla="*/ 90 w 279"/>
                <a:gd name="T13" fmla="*/ 70 h 356"/>
                <a:gd name="T14" fmla="*/ 162 w 279"/>
                <a:gd name="T15" fmla="*/ 60 h 356"/>
                <a:gd name="T16" fmla="*/ 200 w 279"/>
                <a:gd name="T17" fmla="*/ 107 h 356"/>
                <a:gd name="T18" fmla="*/ 235 w 279"/>
                <a:gd name="T19" fmla="*/ 29 h 356"/>
                <a:gd name="T20" fmla="*/ 70 w 279"/>
                <a:gd name="T21" fmla="*/ 12 h 356"/>
                <a:gd name="T22" fmla="*/ 47 w 279"/>
                <a:gd name="T23" fmla="*/ 25 h 356"/>
                <a:gd name="T24" fmla="*/ 27 w 279"/>
                <a:gd name="T25" fmla="*/ 47 h 356"/>
                <a:gd name="T26" fmla="*/ 44 w 279"/>
                <a:gd name="T27" fmla="*/ 165 h 356"/>
                <a:gd name="T28" fmla="*/ 178 w 279"/>
                <a:gd name="T29" fmla="*/ 214 h 356"/>
                <a:gd name="T30" fmla="*/ 210 w 279"/>
                <a:gd name="T31" fmla="*/ 250 h 356"/>
                <a:gd name="T32" fmla="*/ 143 w 279"/>
                <a:gd name="T33" fmla="*/ 297 h 356"/>
                <a:gd name="T34" fmla="*/ 100 w 279"/>
                <a:gd name="T35" fmla="*/ 287 h 356"/>
                <a:gd name="T36" fmla="*/ 92 w 279"/>
                <a:gd name="T37" fmla="*/ 281 h 356"/>
                <a:gd name="T38" fmla="*/ 87 w 279"/>
                <a:gd name="T39" fmla="*/ 276 h 356"/>
                <a:gd name="T40" fmla="*/ 83 w 279"/>
                <a:gd name="T41" fmla="*/ 271 h 356"/>
                <a:gd name="T42" fmla="*/ 79 w 279"/>
                <a:gd name="T43" fmla="*/ 265 h 356"/>
                <a:gd name="T44" fmla="*/ 77 w 279"/>
                <a:gd name="T45" fmla="*/ 262 h 356"/>
                <a:gd name="T46" fmla="*/ 73 w 279"/>
                <a:gd name="T47" fmla="*/ 251 h 356"/>
                <a:gd name="T48" fmla="*/ 0 w 279"/>
                <a:gd name="T49" fmla="*/ 238 h 356"/>
                <a:gd name="T50" fmla="*/ 8 w 279"/>
                <a:gd name="T51" fmla="*/ 273 h 356"/>
                <a:gd name="T52" fmla="*/ 14 w 279"/>
                <a:gd name="T53" fmla="*/ 289 h 356"/>
                <a:gd name="T54" fmla="*/ 15 w 279"/>
                <a:gd name="T55" fmla="*/ 291 h 356"/>
                <a:gd name="T56" fmla="*/ 18 w 279"/>
                <a:gd name="T57" fmla="*/ 296 h 356"/>
                <a:gd name="T58" fmla="*/ 31 w 279"/>
                <a:gd name="T59" fmla="*/ 301 h 356"/>
                <a:gd name="T60" fmla="*/ 28 w 279"/>
                <a:gd name="T61" fmla="*/ 311 h 356"/>
                <a:gd name="T62" fmla="*/ 142 w 279"/>
                <a:gd name="T63" fmla="*/ 356 h 356"/>
                <a:gd name="T64" fmla="*/ 263 w 279"/>
                <a:gd name="T65" fmla="*/ 305 h 356"/>
                <a:gd name="T66" fmla="*/ 266 w 279"/>
                <a:gd name="T67" fmla="*/ 195 h 356"/>
                <a:gd name="T68" fmla="*/ 95 w 279"/>
                <a:gd name="T69" fmla="*/ 175 h 356"/>
                <a:gd name="T70" fmla="*/ 71 w 279"/>
                <a:gd name="T71" fmla="*/ 150 h 356"/>
                <a:gd name="T72" fmla="*/ 32 w 279"/>
                <a:gd name="T73" fmla="*/ 94 h 356"/>
                <a:gd name="T74" fmla="*/ 51 w 279"/>
                <a:gd name="T75" fmla="*/ 74 h 356"/>
                <a:gd name="T76" fmla="*/ 32 w 279"/>
                <a:gd name="T77" fmla="*/ 94 h 356"/>
                <a:gd name="T78" fmla="*/ 101 w 279"/>
                <a:gd name="T79" fmla="*/ 34 h 356"/>
                <a:gd name="T80" fmla="*/ 84 w 279"/>
                <a:gd name="T81" fmla="*/ 17 h 356"/>
                <a:gd name="T82" fmla="*/ 41 w 279"/>
                <a:gd name="T83" fmla="*/ 33 h 356"/>
                <a:gd name="T84" fmla="*/ 61 w 279"/>
                <a:gd name="T85" fmla="*/ 53 h 356"/>
                <a:gd name="T86" fmla="*/ 41 w 279"/>
                <a:gd name="T87" fmla="*/ 33 h 356"/>
                <a:gd name="T88" fmla="*/ 160 w 279"/>
                <a:gd name="T89" fmla="*/ 166 h 356"/>
                <a:gd name="T90" fmla="*/ 146 w 279"/>
                <a:gd name="T91" fmla="*/ 152 h 356"/>
                <a:gd name="T92" fmla="*/ 69 w 279"/>
                <a:gd name="T93" fmla="*/ 324 h 356"/>
                <a:gd name="T94" fmla="*/ 69 w 279"/>
                <a:gd name="T95" fmla="*/ 306 h 356"/>
                <a:gd name="T96" fmla="*/ 69 w 279"/>
                <a:gd name="T97" fmla="*/ 324 h 356"/>
                <a:gd name="T98" fmla="*/ 51 w 279"/>
                <a:gd name="T99" fmla="*/ 286 h 356"/>
                <a:gd name="T100" fmla="*/ 51 w 279"/>
                <a:gd name="T101" fmla="*/ 301 h 356"/>
                <a:gd name="T102" fmla="*/ 74 w 279"/>
                <a:gd name="T103" fmla="*/ 262 h 356"/>
                <a:gd name="T104" fmla="*/ 48 w 279"/>
                <a:gd name="T105" fmla="*/ 262 h 356"/>
                <a:gd name="T106" fmla="*/ 74 w 279"/>
                <a:gd name="T107" fmla="*/ 262 h 356"/>
                <a:gd name="T108" fmla="*/ 21 w 279"/>
                <a:gd name="T109" fmla="*/ 253 h 356"/>
                <a:gd name="T110" fmla="*/ 21 w 279"/>
                <a:gd name="T111" fmla="*/ 266 h 356"/>
                <a:gd name="T112" fmla="*/ 14 w 279"/>
                <a:gd name="T113" fmla="*/ 289 h 356"/>
                <a:gd name="T114" fmla="*/ 12 w 279"/>
                <a:gd name="T115" fmla="*/ 274 h 356"/>
                <a:gd name="T116" fmla="*/ 14 w 279"/>
                <a:gd name="T117" fmla="*/ 28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9" h="356">
                  <a:moveTo>
                    <a:pt x="266" y="195"/>
                  </a:moveTo>
                  <a:cubicBezTo>
                    <a:pt x="257" y="180"/>
                    <a:pt x="244" y="168"/>
                    <a:pt x="228" y="160"/>
                  </a:cubicBezTo>
                  <a:cubicBezTo>
                    <a:pt x="215" y="153"/>
                    <a:pt x="196" y="147"/>
                    <a:pt x="172" y="140"/>
                  </a:cubicBezTo>
                  <a:cubicBezTo>
                    <a:pt x="168" y="139"/>
                    <a:pt x="163" y="138"/>
                    <a:pt x="159" y="137"/>
                  </a:cubicBezTo>
                  <a:cubicBezTo>
                    <a:pt x="157" y="136"/>
                    <a:pt x="155" y="136"/>
                    <a:pt x="153" y="135"/>
                  </a:cubicBezTo>
                  <a:cubicBezTo>
                    <a:pt x="132" y="130"/>
                    <a:pt x="115" y="125"/>
                    <a:pt x="104" y="121"/>
                  </a:cubicBezTo>
                  <a:cubicBezTo>
                    <a:pt x="102" y="120"/>
                    <a:pt x="100" y="119"/>
                    <a:pt x="98" y="118"/>
                  </a:cubicBezTo>
                  <a:cubicBezTo>
                    <a:pt x="98" y="118"/>
                    <a:pt x="97" y="119"/>
                    <a:pt x="97" y="120"/>
                  </a:cubicBezTo>
                  <a:cubicBezTo>
                    <a:pt x="91" y="125"/>
                    <a:pt x="82" y="125"/>
                    <a:pt x="77" y="120"/>
                  </a:cubicBezTo>
                  <a:cubicBezTo>
                    <a:pt x="71" y="114"/>
                    <a:pt x="71" y="105"/>
                    <a:pt x="77" y="100"/>
                  </a:cubicBezTo>
                  <a:cubicBezTo>
                    <a:pt x="78" y="99"/>
                    <a:pt x="79" y="98"/>
                    <a:pt x="80" y="98"/>
                  </a:cubicBezTo>
                  <a:cubicBezTo>
                    <a:pt x="79" y="96"/>
                    <a:pt x="79" y="94"/>
                    <a:pt x="79" y="91"/>
                  </a:cubicBezTo>
                  <a:cubicBezTo>
                    <a:pt x="79" y="91"/>
                    <a:pt x="79" y="91"/>
                    <a:pt x="79" y="91"/>
                  </a:cubicBezTo>
                  <a:cubicBezTo>
                    <a:pt x="79" y="82"/>
                    <a:pt x="83" y="75"/>
                    <a:pt x="90" y="70"/>
                  </a:cubicBezTo>
                  <a:cubicBezTo>
                    <a:pt x="99" y="64"/>
                    <a:pt x="110" y="60"/>
                    <a:pt x="124" y="58"/>
                  </a:cubicBezTo>
                  <a:cubicBezTo>
                    <a:pt x="162" y="60"/>
                    <a:pt x="162" y="60"/>
                    <a:pt x="162" y="60"/>
                  </a:cubicBezTo>
                  <a:cubicBezTo>
                    <a:pt x="170" y="62"/>
                    <a:pt x="176" y="65"/>
                    <a:pt x="181" y="69"/>
                  </a:cubicBezTo>
                  <a:cubicBezTo>
                    <a:pt x="191" y="77"/>
                    <a:pt x="197" y="90"/>
                    <a:pt x="200" y="107"/>
                  </a:cubicBezTo>
                  <a:cubicBezTo>
                    <a:pt x="270" y="104"/>
                    <a:pt x="270" y="104"/>
                    <a:pt x="270" y="104"/>
                  </a:cubicBezTo>
                  <a:cubicBezTo>
                    <a:pt x="268" y="73"/>
                    <a:pt x="257" y="47"/>
                    <a:pt x="235" y="29"/>
                  </a:cubicBezTo>
                  <a:cubicBezTo>
                    <a:pt x="213" y="10"/>
                    <a:pt x="181" y="0"/>
                    <a:pt x="138" y="0"/>
                  </a:cubicBezTo>
                  <a:cubicBezTo>
                    <a:pt x="111" y="0"/>
                    <a:pt x="89" y="4"/>
                    <a:pt x="70" y="12"/>
                  </a:cubicBezTo>
                  <a:cubicBezTo>
                    <a:pt x="62" y="16"/>
                    <a:pt x="54" y="20"/>
                    <a:pt x="47" y="25"/>
                  </a:cubicBezTo>
                  <a:cubicBezTo>
                    <a:pt x="47" y="25"/>
                    <a:pt x="47" y="25"/>
                    <a:pt x="47" y="25"/>
                  </a:cubicBezTo>
                  <a:cubicBezTo>
                    <a:pt x="42" y="29"/>
                    <a:pt x="38" y="34"/>
                    <a:pt x="34" y="39"/>
                  </a:cubicBezTo>
                  <a:cubicBezTo>
                    <a:pt x="31" y="41"/>
                    <a:pt x="29" y="44"/>
                    <a:pt x="27" y="47"/>
                  </a:cubicBezTo>
                  <a:cubicBezTo>
                    <a:pt x="17" y="62"/>
                    <a:pt x="12" y="79"/>
                    <a:pt x="12" y="96"/>
                  </a:cubicBezTo>
                  <a:cubicBezTo>
                    <a:pt x="12" y="123"/>
                    <a:pt x="23" y="146"/>
                    <a:pt x="44" y="165"/>
                  </a:cubicBezTo>
                  <a:cubicBezTo>
                    <a:pt x="59" y="179"/>
                    <a:pt x="85" y="190"/>
                    <a:pt x="122" y="199"/>
                  </a:cubicBezTo>
                  <a:cubicBezTo>
                    <a:pt x="151" y="206"/>
                    <a:pt x="170" y="211"/>
                    <a:pt x="178" y="214"/>
                  </a:cubicBezTo>
                  <a:cubicBezTo>
                    <a:pt x="190" y="218"/>
                    <a:pt x="198" y="223"/>
                    <a:pt x="203" y="229"/>
                  </a:cubicBezTo>
                  <a:cubicBezTo>
                    <a:pt x="208" y="235"/>
                    <a:pt x="210" y="242"/>
                    <a:pt x="210" y="250"/>
                  </a:cubicBezTo>
                  <a:cubicBezTo>
                    <a:pt x="210" y="262"/>
                    <a:pt x="204" y="274"/>
                    <a:pt x="193" y="283"/>
                  </a:cubicBezTo>
                  <a:cubicBezTo>
                    <a:pt x="182" y="292"/>
                    <a:pt x="165" y="297"/>
                    <a:pt x="143" y="297"/>
                  </a:cubicBezTo>
                  <a:cubicBezTo>
                    <a:pt x="127" y="297"/>
                    <a:pt x="113" y="294"/>
                    <a:pt x="102" y="288"/>
                  </a:cubicBezTo>
                  <a:cubicBezTo>
                    <a:pt x="101" y="288"/>
                    <a:pt x="101" y="287"/>
                    <a:pt x="100" y="287"/>
                  </a:cubicBezTo>
                  <a:cubicBezTo>
                    <a:pt x="97" y="285"/>
                    <a:pt x="95" y="284"/>
                    <a:pt x="93" y="282"/>
                  </a:cubicBezTo>
                  <a:cubicBezTo>
                    <a:pt x="93" y="282"/>
                    <a:pt x="92" y="281"/>
                    <a:pt x="92" y="281"/>
                  </a:cubicBezTo>
                  <a:cubicBezTo>
                    <a:pt x="91" y="280"/>
                    <a:pt x="90" y="279"/>
                    <a:pt x="89" y="278"/>
                  </a:cubicBezTo>
                  <a:cubicBezTo>
                    <a:pt x="89" y="278"/>
                    <a:pt x="88" y="277"/>
                    <a:pt x="87" y="276"/>
                  </a:cubicBezTo>
                  <a:cubicBezTo>
                    <a:pt x="86" y="275"/>
                    <a:pt x="85" y="274"/>
                    <a:pt x="84" y="273"/>
                  </a:cubicBezTo>
                  <a:cubicBezTo>
                    <a:pt x="84" y="272"/>
                    <a:pt x="83" y="271"/>
                    <a:pt x="83" y="271"/>
                  </a:cubicBezTo>
                  <a:cubicBezTo>
                    <a:pt x="83" y="271"/>
                    <a:pt x="83" y="271"/>
                    <a:pt x="83" y="271"/>
                  </a:cubicBezTo>
                  <a:cubicBezTo>
                    <a:pt x="81" y="269"/>
                    <a:pt x="80" y="267"/>
                    <a:pt x="79" y="265"/>
                  </a:cubicBezTo>
                  <a:cubicBezTo>
                    <a:pt x="78" y="264"/>
                    <a:pt x="78" y="263"/>
                    <a:pt x="77" y="262"/>
                  </a:cubicBezTo>
                  <a:cubicBezTo>
                    <a:pt x="77" y="262"/>
                    <a:pt x="77" y="262"/>
                    <a:pt x="77" y="262"/>
                  </a:cubicBezTo>
                  <a:cubicBezTo>
                    <a:pt x="76" y="258"/>
                    <a:pt x="74" y="255"/>
                    <a:pt x="73" y="251"/>
                  </a:cubicBezTo>
                  <a:cubicBezTo>
                    <a:pt x="73" y="251"/>
                    <a:pt x="73" y="251"/>
                    <a:pt x="73" y="251"/>
                  </a:cubicBezTo>
                  <a:cubicBezTo>
                    <a:pt x="71" y="245"/>
                    <a:pt x="69" y="238"/>
                    <a:pt x="68" y="231"/>
                  </a:cubicBezTo>
                  <a:cubicBezTo>
                    <a:pt x="0" y="238"/>
                    <a:pt x="0" y="238"/>
                    <a:pt x="0" y="238"/>
                  </a:cubicBezTo>
                  <a:cubicBezTo>
                    <a:pt x="2" y="251"/>
                    <a:pt x="4" y="262"/>
                    <a:pt x="8" y="273"/>
                  </a:cubicBezTo>
                  <a:cubicBezTo>
                    <a:pt x="8" y="273"/>
                    <a:pt x="8" y="273"/>
                    <a:pt x="8" y="273"/>
                  </a:cubicBezTo>
                  <a:cubicBezTo>
                    <a:pt x="8" y="274"/>
                    <a:pt x="8" y="275"/>
                    <a:pt x="8" y="275"/>
                  </a:cubicBezTo>
                  <a:cubicBezTo>
                    <a:pt x="10" y="280"/>
                    <a:pt x="12" y="285"/>
                    <a:pt x="14" y="289"/>
                  </a:cubicBezTo>
                  <a:cubicBezTo>
                    <a:pt x="14" y="290"/>
                    <a:pt x="15" y="290"/>
                    <a:pt x="15" y="291"/>
                  </a:cubicBezTo>
                  <a:cubicBezTo>
                    <a:pt x="15" y="291"/>
                    <a:pt x="15" y="291"/>
                    <a:pt x="15" y="291"/>
                  </a:cubicBezTo>
                  <a:cubicBezTo>
                    <a:pt x="15" y="292"/>
                    <a:pt x="16" y="293"/>
                    <a:pt x="16" y="294"/>
                  </a:cubicBezTo>
                  <a:cubicBezTo>
                    <a:pt x="17" y="294"/>
                    <a:pt x="17" y="295"/>
                    <a:pt x="18" y="296"/>
                  </a:cubicBezTo>
                  <a:cubicBezTo>
                    <a:pt x="19" y="295"/>
                    <a:pt x="21" y="293"/>
                    <a:pt x="24" y="293"/>
                  </a:cubicBezTo>
                  <a:cubicBezTo>
                    <a:pt x="28" y="293"/>
                    <a:pt x="31" y="297"/>
                    <a:pt x="31" y="301"/>
                  </a:cubicBezTo>
                  <a:cubicBezTo>
                    <a:pt x="31" y="304"/>
                    <a:pt x="29" y="307"/>
                    <a:pt x="25" y="308"/>
                  </a:cubicBezTo>
                  <a:cubicBezTo>
                    <a:pt x="26" y="309"/>
                    <a:pt x="27" y="310"/>
                    <a:pt x="28" y="311"/>
                  </a:cubicBezTo>
                  <a:cubicBezTo>
                    <a:pt x="32" y="316"/>
                    <a:pt x="37" y="321"/>
                    <a:pt x="42" y="326"/>
                  </a:cubicBezTo>
                  <a:cubicBezTo>
                    <a:pt x="65" y="346"/>
                    <a:pt x="98" y="356"/>
                    <a:pt x="142" y="356"/>
                  </a:cubicBezTo>
                  <a:cubicBezTo>
                    <a:pt x="172" y="356"/>
                    <a:pt x="197" y="352"/>
                    <a:pt x="217" y="343"/>
                  </a:cubicBezTo>
                  <a:cubicBezTo>
                    <a:pt x="237" y="335"/>
                    <a:pt x="252" y="322"/>
                    <a:pt x="263" y="305"/>
                  </a:cubicBezTo>
                  <a:cubicBezTo>
                    <a:pt x="274" y="288"/>
                    <a:pt x="279" y="269"/>
                    <a:pt x="279" y="250"/>
                  </a:cubicBezTo>
                  <a:cubicBezTo>
                    <a:pt x="279" y="228"/>
                    <a:pt x="275" y="210"/>
                    <a:pt x="266" y="195"/>
                  </a:cubicBezTo>
                  <a:close/>
                  <a:moveTo>
                    <a:pt x="95" y="150"/>
                  </a:moveTo>
                  <a:cubicBezTo>
                    <a:pt x="102" y="157"/>
                    <a:pt x="102" y="168"/>
                    <a:pt x="95" y="175"/>
                  </a:cubicBezTo>
                  <a:cubicBezTo>
                    <a:pt x="88" y="181"/>
                    <a:pt x="77" y="181"/>
                    <a:pt x="71" y="175"/>
                  </a:cubicBezTo>
                  <a:cubicBezTo>
                    <a:pt x="64" y="168"/>
                    <a:pt x="64" y="157"/>
                    <a:pt x="71" y="150"/>
                  </a:cubicBezTo>
                  <a:cubicBezTo>
                    <a:pt x="77" y="144"/>
                    <a:pt x="88" y="144"/>
                    <a:pt x="95" y="150"/>
                  </a:cubicBezTo>
                  <a:close/>
                  <a:moveTo>
                    <a:pt x="32" y="94"/>
                  </a:moveTo>
                  <a:cubicBezTo>
                    <a:pt x="26" y="88"/>
                    <a:pt x="26" y="80"/>
                    <a:pt x="32" y="74"/>
                  </a:cubicBezTo>
                  <a:cubicBezTo>
                    <a:pt x="37" y="69"/>
                    <a:pt x="46" y="69"/>
                    <a:pt x="51" y="74"/>
                  </a:cubicBezTo>
                  <a:cubicBezTo>
                    <a:pt x="57" y="80"/>
                    <a:pt x="57" y="88"/>
                    <a:pt x="51" y="94"/>
                  </a:cubicBezTo>
                  <a:cubicBezTo>
                    <a:pt x="46" y="99"/>
                    <a:pt x="37" y="99"/>
                    <a:pt x="32" y="94"/>
                  </a:cubicBezTo>
                  <a:close/>
                  <a:moveTo>
                    <a:pt x="101" y="17"/>
                  </a:moveTo>
                  <a:cubicBezTo>
                    <a:pt x="106" y="22"/>
                    <a:pt x="106" y="30"/>
                    <a:pt x="101" y="34"/>
                  </a:cubicBezTo>
                  <a:cubicBezTo>
                    <a:pt x="96" y="39"/>
                    <a:pt x="89" y="39"/>
                    <a:pt x="84" y="34"/>
                  </a:cubicBezTo>
                  <a:cubicBezTo>
                    <a:pt x="79" y="30"/>
                    <a:pt x="79" y="22"/>
                    <a:pt x="84" y="17"/>
                  </a:cubicBezTo>
                  <a:cubicBezTo>
                    <a:pt x="89" y="12"/>
                    <a:pt x="96" y="12"/>
                    <a:pt x="101" y="17"/>
                  </a:cubicBezTo>
                  <a:close/>
                  <a:moveTo>
                    <a:pt x="41" y="33"/>
                  </a:moveTo>
                  <a:cubicBezTo>
                    <a:pt x="47" y="28"/>
                    <a:pt x="56" y="28"/>
                    <a:pt x="61" y="33"/>
                  </a:cubicBezTo>
                  <a:cubicBezTo>
                    <a:pt x="67" y="39"/>
                    <a:pt x="67" y="48"/>
                    <a:pt x="61" y="53"/>
                  </a:cubicBezTo>
                  <a:cubicBezTo>
                    <a:pt x="56" y="59"/>
                    <a:pt x="47" y="59"/>
                    <a:pt x="41" y="53"/>
                  </a:cubicBezTo>
                  <a:cubicBezTo>
                    <a:pt x="36" y="48"/>
                    <a:pt x="36" y="39"/>
                    <a:pt x="41" y="33"/>
                  </a:cubicBezTo>
                  <a:close/>
                  <a:moveTo>
                    <a:pt x="160" y="152"/>
                  </a:moveTo>
                  <a:cubicBezTo>
                    <a:pt x="164" y="156"/>
                    <a:pt x="164" y="162"/>
                    <a:pt x="160" y="166"/>
                  </a:cubicBezTo>
                  <a:cubicBezTo>
                    <a:pt x="156" y="170"/>
                    <a:pt x="150" y="170"/>
                    <a:pt x="146" y="166"/>
                  </a:cubicBezTo>
                  <a:cubicBezTo>
                    <a:pt x="142" y="162"/>
                    <a:pt x="142" y="156"/>
                    <a:pt x="146" y="152"/>
                  </a:cubicBezTo>
                  <a:cubicBezTo>
                    <a:pt x="150" y="148"/>
                    <a:pt x="156" y="148"/>
                    <a:pt x="160" y="152"/>
                  </a:cubicBezTo>
                  <a:close/>
                  <a:moveTo>
                    <a:pt x="69" y="324"/>
                  </a:moveTo>
                  <a:cubicBezTo>
                    <a:pt x="64" y="324"/>
                    <a:pt x="60" y="320"/>
                    <a:pt x="60" y="315"/>
                  </a:cubicBezTo>
                  <a:cubicBezTo>
                    <a:pt x="60" y="310"/>
                    <a:pt x="64" y="306"/>
                    <a:pt x="69" y="306"/>
                  </a:cubicBezTo>
                  <a:cubicBezTo>
                    <a:pt x="74" y="306"/>
                    <a:pt x="78" y="310"/>
                    <a:pt x="78" y="315"/>
                  </a:cubicBezTo>
                  <a:cubicBezTo>
                    <a:pt x="78" y="320"/>
                    <a:pt x="74" y="324"/>
                    <a:pt x="69" y="324"/>
                  </a:cubicBezTo>
                  <a:close/>
                  <a:moveTo>
                    <a:pt x="43" y="293"/>
                  </a:moveTo>
                  <a:cubicBezTo>
                    <a:pt x="43" y="289"/>
                    <a:pt x="47" y="286"/>
                    <a:pt x="51" y="286"/>
                  </a:cubicBezTo>
                  <a:cubicBezTo>
                    <a:pt x="55" y="286"/>
                    <a:pt x="58" y="289"/>
                    <a:pt x="58" y="293"/>
                  </a:cubicBezTo>
                  <a:cubicBezTo>
                    <a:pt x="58" y="297"/>
                    <a:pt x="55" y="301"/>
                    <a:pt x="51" y="301"/>
                  </a:cubicBezTo>
                  <a:cubicBezTo>
                    <a:pt x="47" y="301"/>
                    <a:pt x="43" y="297"/>
                    <a:pt x="43" y="293"/>
                  </a:cubicBezTo>
                  <a:close/>
                  <a:moveTo>
                    <a:pt x="74" y="262"/>
                  </a:moveTo>
                  <a:cubicBezTo>
                    <a:pt x="74" y="270"/>
                    <a:pt x="68" y="275"/>
                    <a:pt x="61" y="275"/>
                  </a:cubicBezTo>
                  <a:cubicBezTo>
                    <a:pt x="54" y="275"/>
                    <a:pt x="48" y="270"/>
                    <a:pt x="48" y="262"/>
                  </a:cubicBezTo>
                  <a:cubicBezTo>
                    <a:pt x="48" y="255"/>
                    <a:pt x="54" y="249"/>
                    <a:pt x="61" y="249"/>
                  </a:cubicBezTo>
                  <a:cubicBezTo>
                    <a:pt x="68" y="249"/>
                    <a:pt x="74" y="255"/>
                    <a:pt x="74" y="262"/>
                  </a:cubicBezTo>
                  <a:close/>
                  <a:moveTo>
                    <a:pt x="15" y="259"/>
                  </a:moveTo>
                  <a:cubicBezTo>
                    <a:pt x="15" y="256"/>
                    <a:pt x="18" y="253"/>
                    <a:pt x="21" y="253"/>
                  </a:cubicBezTo>
                  <a:cubicBezTo>
                    <a:pt x="25" y="253"/>
                    <a:pt x="28" y="256"/>
                    <a:pt x="28" y="259"/>
                  </a:cubicBezTo>
                  <a:cubicBezTo>
                    <a:pt x="28" y="263"/>
                    <a:pt x="25" y="266"/>
                    <a:pt x="21" y="266"/>
                  </a:cubicBezTo>
                  <a:cubicBezTo>
                    <a:pt x="18" y="266"/>
                    <a:pt x="15" y="263"/>
                    <a:pt x="15" y="259"/>
                  </a:cubicBezTo>
                  <a:close/>
                  <a:moveTo>
                    <a:pt x="14" y="289"/>
                  </a:moveTo>
                  <a:cubicBezTo>
                    <a:pt x="8" y="275"/>
                    <a:pt x="8" y="275"/>
                    <a:pt x="8" y="275"/>
                  </a:cubicBezTo>
                  <a:cubicBezTo>
                    <a:pt x="10" y="274"/>
                    <a:pt x="11" y="274"/>
                    <a:pt x="12" y="274"/>
                  </a:cubicBezTo>
                  <a:cubicBezTo>
                    <a:pt x="16" y="274"/>
                    <a:pt x="20" y="277"/>
                    <a:pt x="20" y="282"/>
                  </a:cubicBezTo>
                  <a:cubicBezTo>
                    <a:pt x="20" y="285"/>
                    <a:pt x="17" y="288"/>
                    <a:pt x="14" y="289"/>
                  </a:cubicBezTo>
                  <a:close/>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75" name="Freeform 34"/>
            <p:cNvSpPr>
              <a:spLocks noEditPoints="1"/>
            </p:cNvSpPr>
            <p:nvPr/>
          </p:nvSpPr>
          <p:spPr bwMode="auto">
            <a:xfrm>
              <a:off x="2601119" y="3574206"/>
              <a:ext cx="517525" cy="455613"/>
            </a:xfrm>
            <a:custGeom>
              <a:avLst/>
              <a:gdLst>
                <a:gd name="T0" fmla="*/ 85 w 94"/>
                <a:gd name="T1" fmla="*/ 36 h 81"/>
                <a:gd name="T2" fmla="*/ 81 w 94"/>
                <a:gd name="T3" fmla="*/ 32 h 81"/>
                <a:gd name="T4" fmla="*/ 79 w 94"/>
                <a:gd name="T5" fmla="*/ 41 h 81"/>
                <a:gd name="T6" fmla="*/ 94 w 94"/>
                <a:gd name="T7" fmla="*/ 42 h 81"/>
                <a:gd name="T8" fmla="*/ 85 w 94"/>
                <a:gd name="T9" fmla="*/ 36 h 81"/>
                <a:gd name="T10" fmla="*/ 86 w 94"/>
                <a:gd name="T11" fmla="*/ 46 h 81"/>
                <a:gd name="T12" fmla="*/ 92 w 94"/>
                <a:gd name="T13" fmla="*/ 41 h 81"/>
                <a:gd name="T14" fmla="*/ 0 w 94"/>
                <a:gd name="T15" fmla="*/ 29 h 81"/>
                <a:gd name="T16" fmla="*/ 6 w 94"/>
                <a:gd name="T17" fmla="*/ 43 h 81"/>
                <a:gd name="T18" fmla="*/ 0 w 94"/>
                <a:gd name="T19" fmla="*/ 29 h 81"/>
                <a:gd name="T20" fmla="*/ 76 w 94"/>
                <a:gd name="T21" fmla="*/ 27 h 81"/>
                <a:gd name="T22" fmla="*/ 52 w 94"/>
                <a:gd name="T23" fmla="*/ 32 h 81"/>
                <a:gd name="T24" fmla="*/ 68 w 94"/>
                <a:gd name="T25" fmla="*/ 22 h 81"/>
                <a:gd name="T26" fmla="*/ 79 w 94"/>
                <a:gd name="T27" fmla="*/ 30 h 81"/>
                <a:gd name="T28" fmla="*/ 75 w 94"/>
                <a:gd name="T29" fmla="*/ 25 h 81"/>
                <a:gd name="T30" fmla="*/ 71 w 94"/>
                <a:gd name="T31" fmla="*/ 19 h 81"/>
                <a:gd name="T32" fmla="*/ 69 w 94"/>
                <a:gd name="T33" fmla="*/ 16 h 81"/>
                <a:gd name="T34" fmla="*/ 69 w 94"/>
                <a:gd name="T35" fmla="*/ 16 h 81"/>
                <a:gd name="T36" fmla="*/ 65 w 94"/>
                <a:gd name="T37" fmla="*/ 5 h 81"/>
                <a:gd name="T38" fmla="*/ 37 w 94"/>
                <a:gd name="T39" fmla="*/ 16 h 81"/>
                <a:gd name="T40" fmla="*/ 42 w 94"/>
                <a:gd name="T41" fmla="*/ 36 h 81"/>
                <a:gd name="T42" fmla="*/ 25 w 94"/>
                <a:gd name="T43" fmla="*/ 49 h 81"/>
                <a:gd name="T44" fmla="*/ 13 w 94"/>
                <a:gd name="T45" fmla="*/ 45 h 81"/>
                <a:gd name="T46" fmla="*/ 14 w 94"/>
                <a:gd name="T47" fmla="*/ 36 h 81"/>
                <a:gd name="T48" fmla="*/ 12 w 94"/>
                <a:gd name="T49" fmla="*/ 22 h 81"/>
                <a:gd name="T50" fmla="*/ 22 w 94"/>
                <a:gd name="T51" fmla="*/ 13 h 81"/>
                <a:gd name="T52" fmla="*/ 4 w 94"/>
                <a:gd name="T53" fmla="*/ 13 h 81"/>
                <a:gd name="T54" fmla="*/ 5 w 94"/>
                <a:gd name="T55" fmla="*/ 26 h 81"/>
                <a:gd name="T56" fmla="*/ 0 w 94"/>
                <a:gd name="T57" fmla="*/ 27 h 81"/>
                <a:gd name="T58" fmla="*/ 0 w 94"/>
                <a:gd name="T59" fmla="*/ 29 h 81"/>
                <a:gd name="T60" fmla="*/ 12 w 94"/>
                <a:gd name="T61" fmla="*/ 36 h 81"/>
                <a:gd name="T62" fmla="*/ 7 w 94"/>
                <a:gd name="T63" fmla="*/ 45 h 81"/>
                <a:gd name="T64" fmla="*/ 7 w 94"/>
                <a:gd name="T65" fmla="*/ 45 h 81"/>
                <a:gd name="T66" fmla="*/ 8 w 94"/>
                <a:gd name="T67" fmla="*/ 48 h 81"/>
                <a:gd name="T68" fmla="*/ 16 w 94"/>
                <a:gd name="T69" fmla="*/ 47 h 81"/>
                <a:gd name="T70" fmla="*/ 17 w 94"/>
                <a:gd name="T71" fmla="*/ 62 h 81"/>
                <a:gd name="T72" fmla="*/ 26 w 94"/>
                <a:gd name="T73" fmla="*/ 55 h 81"/>
                <a:gd name="T74" fmla="*/ 33 w 94"/>
                <a:gd name="T75" fmla="*/ 53 h 81"/>
                <a:gd name="T76" fmla="*/ 47 w 94"/>
                <a:gd name="T77" fmla="*/ 57 h 81"/>
                <a:gd name="T78" fmla="*/ 49 w 94"/>
                <a:gd name="T79" fmla="*/ 69 h 81"/>
                <a:gd name="T80" fmla="*/ 73 w 94"/>
                <a:gd name="T81" fmla="*/ 69 h 81"/>
                <a:gd name="T82" fmla="*/ 61 w 94"/>
                <a:gd name="T83" fmla="*/ 57 h 81"/>
                <a:gd name="T84" fmla="*/ 53 w 94"/>
                <a:gd name="T85" fmla="*/ 51 h 81"/>
                <a:gd name="T86" fmla="*/ 50 w 94"/>
                <a:gd name="T87" fmla="*/ 39 h 81"/>
                <a:gd name="T88" fmla="*/ 7 w 94"/>
                <a:gd name="T89" fmla="*/ 13 h 81"/>
                <a:gd name="T90" fmla="*/ 20 w 94"/>
                <a:gd name="T91" fmla="*/ 13 h 81"/>
                <a:gd name="T92" fmla="*/ 7 w 94"/>
                <a:gd name="T93" fmla="*/ 13 h 81"/>
                <a:gd name="T94" fmla="*/ 70 w 94"/>
                <a:gd name="T95" fmla="*/ 69 h 81"/>
                <a:gd name="T96" fmla="*/ 52 w 94"/>
                <a:gd name="T97" fmla="*/ 69 h 81"/>
                <a:gd name="T98" fmla="*/ 50 w 94"/>
                <a:gd name="T99" fmla="*/ 47 h 81"/>
                <a:gd name="T100" fmla="*/ 35 w 94"/>
                <a:gd name="T101" fmla="*/ 47 h 81"/>
                <a:gd name="T102" fmla="*/ 50 w 94"/>
                <a:gd name="T103" fmla="*/ 47 h 81"/>
                <a:gd name="T104" fmla="*/ 53 w 94"/>
                <a:gd name="T105" fmla="*/ 3 h 81"/>
                <a:gd name="T106" fmla="*/ 53 w 94"/>
                <a:gd name="T107"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81">
                  <a:moveTo>
                    <a:pt x="92" y="41"/>
                  </a:moveTo>
                  <a:cubicBezTo>
                    <a:pt x="85" y="36"/>
                    <a:pt x="85" y="36"/>
                    <a:pt x="85" y="36"/>
                  </a:cubicBezTo>
                  <a:cubicBezTo>
                    <a:pt x="85" y="36"/>
                    <a:pt x="84" y="35"/>
                    <a:pt x="84" y="35"/>
                  </a:cubicBezTo>
                  <a:cubicBezTo>
                    <a:pt x="83" y="34"/>
                    <a:pt x="82" y="33"/>
                    <a:pt x="81" y="32"/>
                  </a:cubicBezTo>
                  <a:cubicBezTo>
                    <a:pt x="82" y="33"/>
                    <a:pt x="82" y="34"/>
                    <a:pt x="82" y="35"/>
                  </a:cubicBezTo>
                  <a:cubicBezTo>
                    <a:pt x="80" y="36"/>
                    <a:pt x="79" y="38"/>
                    <a:pt x="79" y="41"/>
                  </a:cubicBezTo>
                  <a:cubicBezTo>
                    <a:pt x="79" y="45"/>
                    <a:pt x="82" y="49"/>
                    <a:pt x="86" y="49"/>
                  </a:cubicBezTo>
                  <a:cubicBezTo>
                    <a:pt x="90" y="49"/>
                    <a:pt x="94" y="46"/>
                    <a:pt x="94" y="42"/>
                  </a:cubicBezTo>
                  <a:cubicBezTo>
                    <a:pt x="93" y="42"/>
                    <a:pt x="93" y="41"/>
                    <a:pt x="92" y="41"/>
                  </a:cubicBezTo>
                  <a:close/>
                  <a:moveTo>
                    <a:pt x="85" y="36"/>
                  </a:moveTo>
                  <a:cubicBezTo>
                    <a:pt x="83" y="36"/>
                    <a:pt x="81" y="38"/>
                    <a:pt x="81" y="41"/>
                  </a:cubicBezTo>
                  <a:cubicBezTo>
                    <a:pt x="81" y="44"/>
                    <a:pt x="83" y="46"/>
                    <a:pt x="86" y="46"/>
                  </a:cubicBezTo>
                  <a:cubicBezTo>
                    <a:pt x="89" y="46"/>
                    <a:pt x="92" y="44"/>
                    <a:pt x="92" y="41"/>
                  </a:cubicBezTo>
                  <a:cubicBezTo>
                    <a:pt x="92" y="41"/>
                    <a:pt x="92" y="41"/>
                    <a:pt x="92" y="41"/>
                  </a:cubicBezTo>
                  <a:lnTo>
                    <a:pt x="85" y="36"/>
                  </a:lnTo>
                  <a:close/>
                  <a:moveTo>
                    <a:pt x="0" y="29"/>
                  </a:moveTo>
                  <a:cubicBezTo>
                    <a:pt x="0" y="29"/>
                    <a:pt x="0" y="29"/>
                    <a:pt x="0" y="29"/>
                  </a:cubicBezTo>
                  <a:cubicBezTo>
                    <a:pt x="2" y="34"/>
                    <a:pt x="4" y="39"/>
                    <a:pt x="6" y="43"/>
                  </a:cubicBezTo>
                  <a:cubicBezTo>
                    <a:pt x="6" y="43"/>
                    <a:pt x="6" y="43"/>
                    <a:pt x="6" y="43"/>
                  </a:cubicBezTo>
                  <a:lnTo>
                    <a:pt x="0" y="29"/>
                  </a:lnTo>
                  <a:close/>
                  <a:moveTo>
                    <a:pt x="75" y="25"/>
                  </a:moveTo>
                  <a:cubicBezTo>
                    <a:pt x="75" y="25"/>
                    <a:pt x="75" y="26"/>
                    <a:pt x="76" y="27"/>
                  </a:cubicBezTo>
                  <a:cubicBezTo>
                    <a:pt x="76" y="26"/>
                    <a:pt x="75" y="25"/>
                    <a:pt x="75" y="25"/>
                  </a:cubicBezTo>
                  <a:close/>
                  <a:moveTo>
                    <a:pt x="52" y="32"/>
                  </a:moveTo>
                  <a:cubicBezTo>
                    <a:pt x="53" y="32"/>
                    <a:pt x="53" y="32"/>
                    <a:pt x="53" y="32"/>
                  </a:cubicBezTo>
                  <a:cubicBezTo>
                    <a:pt x="60" y="32"/>
                    <a:pt x="66" y="28"/>
                    <a:pt x="68" y="22"/>
                  </a:cubicBezTo>
                  <a:cubicBezTo>
                    <a:pt x="69" y="22"/>
                    <a:pt x="71" y="22"/>
                    <a:pt x="72" y="23"/>
                  </a:cubicBezTo>
                  <a:cubicBezTo>
                    <a:pt x="72" y="27"/>
                    <a:pt x="75" y="30"/>
                    <a:pt x="79" y="30"/>
                  </a:cubicBezTo>
                  <a:cubicBezTo>
                    <a:pt x="78" y="29"/>
                    <a:pt x="77" y="28"/>
                    <a:pt x="76" y="27"/>
                  </a:cubicBezTo>
                  <a:cubicBezTo>
                    <a:pt x="76" y="26"/>
                    <a:pt x="75" y="25"/>
                    <a:pt x="75" y="25"/>
                  </a:cubicBezTo>
                  <a:cubicBezTo>
                    <a:pt x="75" y="25"/>
                    <a:pt x="75" y="25"/>
                    <a:pt x="75" y="25"/>
                  </a:cubicBezTo>
                  <a:cubicBezTo>
                    <a:pt x="73" y="23"/>
                    <a:pt x="72" y="21"/>
                    <a:pt x="71" y="19"/>
                  </a:cubicBezTo>
                  <a:cubicBezTo>
                    <a:pt x="70" y="19"/>
                    <a:pt x="70" y="19"/>
                    <a:pt x="69" y="18"/>
                  </a:cubicBezTo>
                  <a:cubicBezTo>
                    <a:pt x="69" y="17"/>
                    <a:pt x="69" y="17"/>
                    <a:pt x="69" y="16"/>
                  </a:cubicBezTo>
                  <a:cubicBezTo>
                    <a:pt x="69" y="16"/>
                    <a:pt x="69" y="16"/>
                    <a:pt x="69" y="16"/>
                  </a:cubicBezTo>
                  <a:cubicBezTo>
                    <a:pt x="69" y="16"/>
                    <a:pt x="69" y="16"/>
                    <a:pt x="69" y="16"/>
                  </a:cubicBezTo>
                  <a:cubicBezTo>
                    <a:pt x="69" y="11"/>
                    <a:pt x="67" y="8"/>
                    <a:pt x="65" y="5"/>
                  </a:cubicBezTo>
                  <a:cubicBezTo>
                    <a:pt x="65" y="5"/>
                    <a:pt x="65" y="5"/>
                    <a:pt x="65" y="5"/>
                  </a:cubicBezTo>
                  <a:cubicBezTo>
                    <a:pt x="62" y="2"/>
                    <a:pt x="58" y="0"/>
                    <a:pt x="53" y="0"/>
                  </a:cubicBezTo>
                  <a:cubicBezTo>
                    <a:pt x="44" y="0"/>
                    <a:pt x="37" y="7"/>
                    <a:pt x="37" y="16"/>
                  </a:cubicBezTo>
                  <a:cubicBezTo>
                    <a:pt x="37" y="22"/>
                    <a:pt x="40" y="27"/>
                    <a:pt x="44" y="30"/>
                  </a:cubicBezTo>
                  <a:cubicBezTo>
                    <a:pt x="45" y="33"/>
                    <a:pt x="44" y="35"/>
                    <a:pt x="42" y="36"/>
                  </a:cubicBezTo>
                  <a:cubicBezTo>
                    <a:pt x="36" y="37"/>
                    <a:pt x="32" y="41"/>
                    <a:pt x="32" y="47"/>
                  </a:cubicBezTo>
                  <a:cubicBezTo>
                    <a:pt x="30" y="50"/>
                    <a:pt x="27" y="50"/>
                    <a:pt x="25" y="49"/>
                  </a:cubicBezTo>
                  <a:cubicBezTo>
                    <a:pt x="23" y="46"/>
                    <a:pt x="20" y="44"/>
                    <a:pt x="16" y="44"/>
                  </a:cubicBezTo>
                  <a:cubicBezTo>
                    <a:pt x="15" y="44"/>
                    <a:pt x="14" y="44"/>
                    <a:pt x="13" y="45"/>
                  </a:cubicBezTo>
                  <a:cubicBezTo>
                    <a:pt x="13" y="44"/>
                    <a:pt x="12" y="43"/>
                    <a:pt x="12" y="42"/>
                  </a:cubicBezTo>
                  <a:cubicBezTo>
                    <a:pt x="13" y="40"/>
                    <a:pt x="14" y="38"/>
                    <a:pt x="14" y="36"/>
                  </a:cubicBezTo>
                  <a:cubicBezTo>
                    <a:pt x="14" y="32"/>
                    <a:pt x="12" y="29"/>
                    <a:pt x="10" y="28"/>
                  </a:cubicBezTo>
                  <a:cubicBezTo>
                    <a:pt x="10" y="26"/>
                    <a:pt x="10" y="24"/>
                    <a:pt x="12" y="22"/>
                  </a:cubicBezTo>
                  <a:cubicBezTo>
                    <a:pt x="13" y="22"/>
                    <a:pt x="13" y="22"/>
                    <a:pt x="13" y="22"/>
                  </a:cubicBezTo>
                  <a:cubicBezTo>
                    <a:pt x="18" y="22"/>
                    <a:pt x="22" y="18"/>
                    <a:pt x="22" y="13"/>
                  </a:cubicBezTo>
                  <a:cubicBezTo>
                    <a:pt x="22" y="8"/>
                    <a:pt x="18" y="4"/>
                    <a:pt x="13" y="4"/>
                  </a:cubicBezTo>
                  <a:cubicBezTo>
                    <a:pt x="8" y="4"/>
                    <a:pt x="4" y="8"/>
                    <a:pt x="4" y="13"/>
                  </a:cubicBezTo>
                  <a:cubicBezTo>
                    <a:pt x="4" y="16"/>
                    <a:pt x="6" y="19"/>
                    <a:pt x="8" y="21"/>
                  </a:cubicBezTo>
                  <a:cubicBezTo>
                    <a:pt x="8" y="22"/>
                    <a:pt x="7" y="25"/>
                    <a:pt x="5" y="26"/>
                  </a:cubicBezTo>
                  <a:cubicBezTo>
                    <a:pt x="5" y="26"/>
                    <a:pt x="5" y="26"/>
                    <a:pt x="4" y="26"/>
                  </a:cubicBezTo>
                  <a:cubicBezTo>
                    <a:pt x="3" y="26"/>
                    <a:pt x="1" y="26"/>
                    <a:pt x="0" y="27"/>
                  </a:cubicBezTo>
                  <a:cubicBezTo>
                    <a:pt x="0" y="27"/>
                    <a:pt x="0" y="27"/>
                    <a:pt x="0" y="27"/>
                  </a:cubicBezTo>
                  <a:cubicBezTo>
                    <a:pt x="0" y="29"/>
                    <a:pt x="0" y="29"/>
                    <a:pt x="0" y="29"/>
                  </a:cubicBezTo>
                  <a:cubicBezTo>
                    <a:pt x="2" y="28"/>
                    <a:pt x="3" y="28"/>
                    <a:pt x="4" y="28"/>
                  </a:cubicBezTo>
                  <a:cubicBezTo>
                    <a:pt x="8" y="28"/>
                    <a:pt x="12" y="31"/>
                    <a:pt x="12" y="36"/>
                  </a:cubicBezTo>
                  <a:cubicBezTo>
                    <a:pt x="12" y="39"/>
                    <a:pt x="9" y="42"/>
                    <a:pt x="6" y="43"/>
                  </a:cubicBezTo>
                  <a:cubicBezTo>
                    <a:pt x="7" y="45"/>
                    <a:pt x="7" y="45"/>
                    <a:pt x="7" y="45"/>
                  </a:cubicBezTo>
                  <a:cubicBezTo>
                    <a:pt x="7" y="45"/>
                    <a:pt x="7" y="45"/>
                    <a:pt x="7" y="45"/>
                  </a:cubicBezTo>
                  <a:cubicBezTo>
                    <a:pt x="7" y="45"/>
                    <a:pt x="7" y="45"/>
                    <a:pt x="7" y="45"/>
                  </a:cubicBezTo>
                  <a:cubicBezTo>
                    <a:pt x="8" y="45"/>
                    <a:pt x="9" y="46"/>
                    <a:pt x="9" y="47"/>
                  </a:cubicBezTo>
                  <a:cubicBezTo>
                    <a:pt x="9" y="47"/>
                    <a:pt x="9" y="47"/>
                    <a:pt x="8" y="48"/>
                  </a:cubicBezTo>
                  <a:cubicBezTo>
                    <a:pt x="9" y="48"/>
                    <a:pt x="9" y="49"/>
                    <a:pt x="10" y="50"/>
                  </a:cubicBezTo>
                  <a:cubicBezTo>
                    <a:pt x="11" y="49"/>
                    <a:pt x="13" y="47"/>
                    <a:pt x="16" y="47"/>
                  </a:cubicBezTo>
                  <a:cubicBezTo>
                    <a:pt x="20" y="47"/>
                    <a:pt x="23" y="51"/>
                    <a:pt x="23" y="55"/>
                  </a:cubicBezTo>
                  <a:cubicBezTo>
                    <a:pt x="23" y="58"/>
                    <a:pt x="21" y="61"/>
                    <a:pt x="17" y="62"/>
                  </a:cubicBezTo>
                  <a:cubicBezTo>
                    <a:pt x="18" y="63"/>
                    <a:pt x="19" y="64"/>
                    <a:pt x="20" y="65"/>
                  </a:cubicBezTo>
                  <a:cubicBezTo>
                    <a:pt x="24" y="63"/>
                    <a:pt x="26" y="59"/>
                    <a:pt x="26" y="55"/>
                  </a:cubicBezTo>
                  <a:cubicBezTo>
                    <a:pt x="26" y="54"/>
                    <a:pt x="26" y="54"/>
                    <a:pt x="26" y="54"/>
                  </a:cubicBezTo>
                  <a:cubicBezTo>
                    <a:pt x="28" y="52"/>
                    <a:pt x="31" y="52"/>
                    <a:pt x="33" y="53"/>
                  </a:cubicBezTo>
                  <a:cubicBezTo>
                    <a:pt x="35" y="56"/>
                    <a:pt x="39" y="58"/>
                    <a:pt x="43" y="58"/>
                  </a:cubicBezTo>
                  <a:cubicBezTo>
                    <a:pt x="44" y="58"/>
                    <a:pt x="46" y="58"/>
                    <a:pt x="47" y="57"/>
                  </a:cubicBezTo>
                  <a:cubicBezTo>
                    <a:pt x="49" y="58"/>
                    <a:pt x="51" y="59"/>
                    <a:pt x="51" y="63"/>
                  </a:cubicBezTo>
                  <a:cubicBezTo>
                    <a:pt x="50" y="64"/>
                    <a:pt x="49" y="67"/>
                    <a:pt x="49" y="69"/>
                  </a:cubicBezTo>
                  <a:cubicBezTo>
                    <a:pt x="49" y="75"/>
                    <a:pt x="55" y="81"/>
                    <a:pt x="61" y="81"/>
                  </a:cubicBezTo>
                  <a:cubicBezTo>
                    <a:pt x="68" y="81"/>
                    <a:pt x="73" y="75"/>
                    <a:pt x="73" y="69"/>
                  </a:cubicBezTo>
                  <a:cubicBezTo>
                    <a:pt x="73" y="62"/>
                    <a:pt x="68" y="57"/>
                    <a:pt x="61" y="57"/>
                  </a:cubicBezTo>
                  <a:cubicBezTo>
                    <a:pt x="61" y="57"/>
                    <a:pt x="61" y="57"/>
                    <a:pt x="61" y="57"/>
                  </a:cubicBezTo>
                  <a:cubicBezTo>
                    <a:pt x="60" y="57"/>
                    <a:pt x="59" y="57"/>
                    <a:pt x="58" y="58"/>
                  </a:cubicBezTo>
                  <a:cubicBezTo>
                    <a:pt x="55" y="58"/>
                    <a:pt x="53" y="56"/>
                    <a:pt x="53" y="51"/>
                  </a:cubicBezTo>
                  <a:cubicBezTo>
                    <a:pt x="53" y="50"/>
                    <a:pt x="54" y="49"/>
                    <a:pt x="54" y="47"/>
                  </a:cubicBezTo>
                  <a:cubicBezTo>
                    <a:pt x="54" y="44"/>
                    <a:pt x="52" y="41"/>
                    <a:pt x="50" y="39"/>
                  </a:cubicBezTo>
                  <a:cubicBezTo>
                    <a:pt x="49" y="35"/>
                    <a:pt x="51" y="33"/>
                    <a:pt x="52" y="32"/>
                  </a:cubicBezTo>
                  <a:close/>
                  <a:moveTo>
                    <a:pt x="7" y="13"/>
                  </a:moveTo>
                  <a:cubicBezTo>
                    <a:pt x="7" y="10"/>
                    <a:pt x="10" y="7"/>
                    <a:pt x="13" y="7"/>
                  </a:cubicBezTo>
                  <a:cubicBezTo>
                    <a:pt x="17" y="7"/>
                    <a:pt x="20" y="10"/>
                    <a:pt x="20" y="13"/>
                  </a:cubicBezTo>
                  <a:cubicBezTo>
                    <a:pt x="20" y="17"/>
                    <a:pt x="17" y="20"/>
                    <a:pt x="13" y="20"/>
                  </a:cubicBezTo>
                  <a:cubicBezTo>
                    <a:pt x="10" y="20"/>
                    <a:pt x="7" y="17"/>
                    <a:pt x="7" y="13"/>
                  </a:cubicBezTo>
                  <a:close/>
                  <a:moveTo>
                    <a:pt x="61" y="60"/>
                  </a:moveTo>
                  <a:cubicBezTo>
                    <a:pt x="66" y="60"/>
                    <a:pt x="70" y="64"/>
                    <a:pt x="70" y="69"/>
                  </a:cubicBezTo>
                  <a:cubicBezTo>
                    <a:pt x="70" y="74"/>
                    <a:pt x="66" y="78"/>
                    <a:pt x="61" y="78"/>
                  </a:cubicBezTo>
                  <a:cubicBezTo>
                    <a:pt x="56" y="78"/>
                    <a:pt x="52" y="74"/>
                    <a:pt x="52" y="69"/>
                  </a:cubicBezTo>
                  <a:cubicBezTo>
                    <a:pt x="52" y="64"/>
                    <a:pt x="56" y="60"/>
                    <a:pt x="61" y="60"/>
                  </a:cubicBezTo>
                  <a:close/>
                  <a:moveTo>
                    <a:pt x="50" y="47"/>
                  </a:moveTo>
                  <a:cubicBezTo>
                    <a:pt x="50" y="51"/>
                    <a:pt x="47" y="55"/>
                    <a:pt x="43" y="55"/>
                  </a:cubicBezTo>
                  <a:cubicBezTo>
                    <a:pt x="39" y="55"/>
                    <a:pt x="35" y="51"/>
                    <a:pt x="35" y="47"/>
                  </a:cubicBezTo>
                  <a:cubicBezTo>
                    <a:pt x="35" y="43"/>
                    <a:pt x="39" y="40"/>
                    <a:pt x="43" y="40"/>
                  </a:cubicBezTo>
                  <a:cubicBezTo>
                    <a:pt x="47" y="40"/>
                    <a:pt x="50" y="43"/>
                    <a:pt x="50" y="47"/>
                  </a:cubicBezTo>
                  <a:close/>
                  <a:moveTo>
                    <a:pt x="40" y="16"/>
                  </a:moveTo>
                  <a:cubicBezTo>
                    <a:pt x="40" y="9"/>
                    <a:pt x="46" y="3"/>
                    <a:pt x="53" y="3"/>
                  </a:cubicBezTo>
                  <a:cubicBezTo>
                    <a:pt x="60" y="3"/>
                    <a:pt x="66" y="9"/>
                    <a:pt x="66" y="16"/>
                  </a:cubicBezTo>
                  <a:cubicBezTo>
                    <a:pt x="66" y="24"/>
                    <a:pt x="60" y="29"/>
                    <a:pt x="53" y="29"/>
                  </a:cubicBezTo>
                  <a:cubicBezTo>
                    <a:pt x="46" y="29"/>
                    <a:pt x="40" y="24"/>
                    <a:pt x="40" y="16"/>
                  </a:cubicBezTo>
                  <a:close/>
                </a:path>
              </a:pathLst>
            </a:custGeom>
            <a:solidFill>
              <a:schemeClr val="accent1">
                <a:lumMod val="20000"/>
                <a:lumOff val="80000"/>
              </a:schemeClr>
            </a:solidFill>
            <a:ln>
              <a:solidFill>
                <a:schemeClr val="accent1">
                  <a:lumMod val="20000"/>
                  <a:lumOff val="80000"/>
                </a:schemeClr>
              </a:solid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76" name="Freeform 35"/>
            <p:cNvSpPr>
              <a:spLocks noEditPoints="1"/>
            </p:cNvSpPr>
            <p:nvPr/>
          </p:nvSpPr>
          <p:spPr bwMode="auto">
            <a:xfrm>
              <a:off x="2666207" y="2232769"/>
              <a:ext cx="839788" cy="1011238"/>
            </a:xfrm>
            <a:custGeom>
              <a:avLst/>
              <a:gdLst>
                <a:gd name="T0" fmla="*/ 73 w 152"/>
                <a:gd name="T1" fmla="*/ 136 h 180"/>
                <a:gd name="T2" fmla="*/ 81 w 152"/>
                <a:gd name="T3" fmla="*/ 117 h 180"/>
                <a:gd name="T4" fmla="*/ 78 w 152"/>
                <a:gd name="T5" fmla="*/ 111 h 180"/>
                <a:gd name="T6" fmla="*/ 57 w 152"/>
                <a:gd name="T7" fmla="*/ 113 h 180"/>
                <a:gd name="T8" fmla="*/ 60 w 152"/>
                <a:gd name="T9" fmla="*/ 91 h 180"/>
                <a:gd name="T10" fmla="*/ 59 w 152"/>
                <a:gd name="T11" fmla="*/ 84 h 180"/>
                <a:gd name="T12" fmla="*/ 41 w 152"/>
                <a:gd name="T13" fmla="*/ 82 h 180"/>
                <a:gd name="T14" fmla="*/ 32 w 152"/>
                <a:gd name="T15" fmla="*/ 60 h 180"/>
                <a:gd name="T16" fmla="*/ 44 w 152"/>
                <a:gd name="T17" fmla="*/ 49 h 180"/>
                <a:gd name="T18" fmla="*/ 59 w 152"/>
                <a:gd name="T19" fmla="*/ 29 h 180"/>
                <a:gd name="T20" fmla="*/ 85 w 152"/>
                <a:gd name="T21" fmla="*/ 31 h 180"/>
                <a:gd name="T22" fmla="*/ 61 w 152"/>
                <a:gd name="T23" fmla="*/ 7 h 180"/>
                <a:gd name="T24" fmla="*/ 46 w 152"/>
                <a:gd name="T25" fmla="*/ 25 h 180"/>
                <a:gd name="T26" fmla="*/ 27 w 152"/>
                <a:gd name="T27" fmla="*/ 18 h 180"/>
                <a:gd name="T28" fmla="*/ 14 w 152"/>
                <a:gd name="T29" fmla="*/ 32 h 180"/>
                <a:gd name="T30" fmla="*/ 23 w 152"/>
                <a:gd name="T31" fmla="*/ 53 h 180"/>
                <a:gd name="T32" fmla="*/ 8 w 152"/>
                <a:gd name="T33" fmla="*/ 63 h 180"/>
                <a:gd name="T34" fmla="*/ 35 w 152"/>
                <a:gd name="T35" fmla="*/ 91 h 180"/>
                <a:gd name="T36" fmla="*/ 47 w 152"/>
                <a:gd name="T37" fmla="*/ 98 h 180"/>
                <a:gd name="T38" fmla="*/ 59 w 152"/>
                <a:gd name="T39" fmla="*/ 121 h 180"/>
                <a:gd name="T40" fmla="*/ 47 w 152"/>
                <a:gd name="T41" fmla="*/ 140 h 180"/>
                <a:gd name="T42" fmla="*/ 78 w 152"/>
                <a:gd name="T43" fmla="*/ 171 h 180"/>
                <a:gd name="T44" fmla="*/ 78 w 152"/>
                <a:gd name="T45" fmla="*/ 139 h 180"/>
                <a:gd name="T46" fmla="*/ 81 w 152"/>
                <a:gd name="T47" fmla="*/ 10 h 180"/>
                <a:gd name="T48" fmla="*/ 64 w 152"/>
                <a:gd name="T49" fmla="*/ 27 h 180"/>
                <a:gd name="T50" fmla="*/ 21 w 152"/>
                <a:gd name="T51" fmla="*/ 46 h 180"/>
                <a:gd name="T52" fmla="*/ 41 w 152"/>
                <a:gd name="T53" fmla="*/ 26 h 180"/>
                <a:gd name="T54" fmla="*/ 21 w 152"/>
                <a:gd name="T55" fmla="*/ 46 h 180"/>
                <a:gd name="T56" fmla="*/ 12 w 152"/>
                <a:gd name="T57" fmla="*/ 87 h 180"/>
                <a:gd name="T58" fmla="*/ 31 w 152"/>
                <a:gd name="T59" fmla="*/ 67 h 180"/>
                <a:gd name="T60" fmla="*/ 75 w 152"/>
                <a:gd name="T61" fmla="*/ 168 h 180"/>
                <a:gd name="T62" fmla="*/ 51 w 152"/>
                <a:gd name="T63" fmla="*/ 143 h 180"/>
                <a:gd name="T64" fmla="*/ 75 w 152"/>
                <a:gd name="T65" fmla="*/ 168 h 180"/>
                <a:gd name="T66" fmla="*/ 152 w 152"/>
                <a:gd name="T67" fmla="*/ 133 h 180"/>
                <a:gd name="T68" fmla="*/ 135 w 152"/>
                <a:gd name="T69" fmla="*/ 137 h 180"/>
                <a:gd name="T70" fmla="*/ 123 w 152"/>
                <a:gd name="T71" fmla="*/ 162 h 180"/>
                <a:gd name="T72" fmla="*/ 143 w 152"/>
                <a:gd name="T73" fmla="*/ 141 h 180"/>
                <a:gd name="T74" fmla="*/ 146 w 152"/>
                <a:gd name="T75" fmla="*/ 133 h 180"/>
                <a:gd name="T76" fmla="*/ 126 w 152"/>
                <a:gd name="T77" fmla="*/ 159 h 180"/>
                <a:gd name="T78" fmla="*/ 140 w 152"/>
                <a:gd name="T79" fmla="*/ 145 h 180"/>
                <a:gd name="T80" fmla="*/ 104 w 152"/>
                <a:gd name="T81" fmla="*/ 51 h 180"/>
                <a:gd name="T82" fmla="*/ 104 w 152"/>
                <a:gd name="T83" fmla="*/ 5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2" h="180">
                  <a:moveTo>
                    <a:pt x="78" y="139"/>
                  </a:moveTo>
                  <a:cubicBezTo>
                    <a:pt x="76" y="138"/>
                    <a:pt x="74" y="137"/>
                    <a:pt x="73" y="136"/>
                  </a:cubicBezTo>
                  <a:cubicBezTo>
                    <a:pt x="70" y="133"/>
                    <a:pt x="68" y="128"/>
                    <a:pt x="76" y="121"/>
                  </a:cubicBezTo>
                  <a:cubicBezTo>
                    <a:pt x="78" y="120"/>
                    <a:pt x="80" y="119"/>
                    <a:pt x="81" y="117"/>
                  </a:cubicBezTo>
                  <a:cubicBezTo>
                    <a:pt x="82" y="116"/>
                    <a:pt x="83" y="115"/>
                    <a:pt x="84" y="114"/>
                  </a:cubicBezTo>
                  <a:cubicBezTo>
                    <a:pt x="82" y="113"/>
                    <a:pt x="80" y="112"/>
                    <a:pt x="78" y="111"/>
                  </a:cubicBezTo>
                  <a:cubicBezTo>
                    <a:pt x="78" y="111"/>
                    <a:pt x="77" y="112"/>
                    <a:pt x="77" y="113"/>
                  </a:cubicBezTo>
                  <a:cubicBezTo>
                    <a:pt x="71" y="118"/>
                    <a:pt x="62" y="118"/>
                    <a:pt x="57" y="113"/>
                  </a:cubicBezTo>
                  <a:cubicBezTo>
                    <a:pt x="51" y="107"/>
                    <a:pt x="51" y="98"/>
                    <a:pt x="57" y="93"/>
                  </a:cubicBezTo>
                  <a:cubicBezTo>
                    <a:pt x="58" y="92"/>
                    <a:pt x="59" y="91"/>
                    <a:pt x="60" y="91"/>
                  </a:cubicBezTo>
                  <a:cubicBezTo>
                    <a:pt x="59" y="89"/>
                    <a:pt x="59" y="87"/>
                    <a:pt x="59" y="84"/>
                  </a:cubicBezTo>
                  <a:cubicBezTo>
                    <a:pt x="59" y="84"/>
                    <a:pt x="59" y="84"/>
                    <a:pt x="59" y="84"/>
                  </a:cubicBezTo>
                  <a:cubicBezTo>
                    <a:pt x="57" y="85"/>
                    <a:pt x="55" y="86"/>
                    <a:pt x="53" y="88"/>
                  </a:cubicBezTo>
                  <a:cubicBezTo>
                    <a:pt x="46" y="90"/>
                    <a:pt x="42" y="86"/>
                    <a:pt x="41" y="82"/>
                  </a:cubicBezTo>
                  <a:cubicBezTo>
                    <a:pt x="42" y="75"/>
                    <a:pt x="41" y="68"/>
                    <a:pt x="35" y="63"/>
                  </a:cubicBezTo>
                  <a:cubicBezTo>
                    <a:pt x="34" y="62"/>
                    <a:pt x="33" y="61"/>
                    <a:pt x="32" y="60"/>
                  </a:cubicBezTo>
                  <a:cubicBezTo>
                    <a:pt x="32" y="59"/>
                    <a:pt x="32" y="57"/>
                    <a:pt x="34" y="54"/>
                  </a:cubicBezTo>
                  <a:cubicBezTo>
                    <a:pt x="38" y="54"/>
                    <a:pt x="41" y="52"/>
                    <a:pt x="44" y="49"/>
                  </a:cubicBezTo>
                  <a:cubicBezTo>
                    <a:pt x="49" y="45"/>
                    <a:pt x="50" y="39"/>
                    <a:pt x="49" y="33"/>
                  </a:cubicBezTo>
                  <a:cubicBezTo>
                    <a:pt x="51" y="31"/>
                    <a:pt x="54" y="29"/>
                    <a:pt x="59" y="29"/>
                  </a:cubicBezTo>
                  <a:cubicBezTo>
                    <a:pt x="60" y="30"/>
                    <a:pt x="60" y="30"/>
                    <a:pt x="61" y="31"/>
                  </a:cubicBezTo>
                  <a:cubicBezTo>
                    <a:pt x="67" y="37"/>
                    <a:pt x="78" y="37"/>
                    <a:pt x="85" y="31"/>
                  </a:cubicBezTo>
                  <a:cubicBezTo>
                    <a:pt x="91" y="24"/>
                    <a:pt x="91" y="13"/>
                    <a:pt x="84" y="7"/>
                  </a:cubicBezTo>
                  <a:cubicBezTo>
                    <a:pt x="78" y="0"/>
                    <a:pt x="67" y="0"/>
                    <a:pt x="61" y="7"/>
                  </a:cubicBezTo>
                  <a:cubicBezTo>
                    <a:pt x="57" y="11"/>
                    <a:pt x="55" y="16"/>
                    <a:pt x="56" y="21"/>
                  </a:cubicBezTo>
                  <a:cubicBezTo>
                    <a:pt x="54" y="23"/>
                    <a:pt x="50" y="26"/>
                    <a:pt x="46" y="25"/>
                  </a:cubicBezTo>
                  <a:cubicBezTo>
                    <a:pt x="45" y="24"/>
                    <a:pt x="45" y="24"/>
                    <a:pt x="44" y="23"/>
                  </a:cubicBezTo>
                  <a:cubicBezTo>
                    <a:pt x="40" y="19"/>
                    <a:pt x="33" y="17"/>
                    <a:pt x="27" y="18"/>
                  </a:cubicBezTo>
                  <a:cubicBezTo>
                    <a:pt x="27" y="18"/>
                    <a:pt x="27" y="18"/>
                    <a:pt x="27" y="18"/>
                  </a:cubicBezTo>
                  <a:cubicBezTo>
                    <a:pt x="22" y="22"/>
                    <a:pt x="18" y="27"/>
                    <a:pt x="14" y="32"/>
                  </a:cubicBezTo>
                  <a:cubicBezTo>
                    <a:pt x="12" y="38"/>
                    <a:pt x="14" y="44"/>
                    <a:pt x="18" y="49"/>
                  </a:cubicBezTo>
                  <a:cubicBezTo>
                    <a:pt x="20" y="51"/>
                    <a:pt x="21" y="52"/>
                    <a:pt x="23" y="53"/>
                  </a:cubicBezTo>
                  <a:cubicBezTo>
                    <a:pt x="24" y="54"/>
                    <a:pt x="24" y="56"/>
                    <a:pt x="23" y="57"/>
                  </a:cubicBezTo>
                  <a:cubicBezTo>
                    <a:pt x="18" y="57"/>
                    <a:pt x="12" y="59"/>
                    <a:pt x="8" y="63"/>
                  </a:cubicBezTo>
                  <a:cubicBezTo>
                    <a:pt x="0" y="71"/>
                    <a:pt x="0" y="83"/>
                    <a:pt x="8" y="91"/>
                  </a:cubicBezTo>
                  <a:cubicBezTo>
                    <a:pt x="15" y="99"/>
                    <a:pt x="28" y="99"/>
                    <a:pt x="35" y="91"/>
                  </a:cubicBezTo>
                  <a:cubicBezTo>
                    <a:pt x="36" y="91"/>
                    <a:pt x="36" y="91"/>
                    <a:pt x="36" y="91"/>
                  </a:cubicBezTo>
                  <a:cubicBezTo>
                    <a:pt x="42" y="90"/>
                    <a:pt x="45" y="94"/>
                    <a:pt x="47" y="98"/>
                  </a:cubicBezTo>
                  <a:cubicBezTo>
                    <a:pt x="46" y="105"/>
                    <a:pt x="47" y="112"/>
                    <a:pt x="53" y="117"/>
                  </a:cubicBezTo>
                  <a:cubicBezTo>
                    <a:pt x="54" y="119"/>
                    <a:pt x="57" y="120"/>
                    <a:pt x="59" y="121"/>
                  </a:cubicBezTo>
                  <a:cubicBezTo>
                    <a:pt x="61" y="125"/>
                    <a:pt x="61" y="129"/>
                    <a:pt x="58" y="134"/>
                  </a:cubicBezTo>
                  <a:cubicBezTo>
                    <a:pt x="54" y="135"/>
                    <a:pt x="50" y="137"/>
                    <a:pt x="47" y="140"/>
                  </a:cubicBezTo>
                  <a:cubicBezTo>
                    <a:pt x="39" y="149"/>
                    <a:pt x="39" y="163"/>
                    <a:pt x="47" y="171"/>
                  </a:cubicBezTo>
                  <a:cubicBezTo>
                    <a:pt x="56" y="180"/>
                    <a:pt x="70" y="180"/>
                    <a:pt x="78" y="171"/>
                  </a:cubicBezTo>
                  <a:cubicBezTo>
                    <a:pt x="87" y="163"/>
                    <a:pt x="87" y="149"/>
                    <a:pt x="78" y="140"/>
                  </a:cubicBezTo>
                  <a:cubicBezTo>
                    <a:pt x="78" y="140"/>
                    <a:pt x="78" y="139"/>
                    <a:pt x="78" y="139"/>
                  </a:cubicBezTo>
                  <a:close/>
                  <a:moveTo>
                    <a:pt x="64" y="10"/>
                  </a:moveTo>
                  <a:cubicBezTo>
                    <a:pt x="69" y="5"/>
                    <a:pt x="76" y="5"/>
                    <a:pt x="81" y="10"/>
                  </a:cubicBezTo>
                  <a:cubicBezTo>
                    <a:pt x="86" y="15"/>
                    <a:pt x="86" y="23"/>
                    <a:pt x="81" y="27"/>
                  </a:cubicBezTo>
                  <a:cubicBezTo>
                    <a:pt x="76" y="32"/>
                    <a:pt x="69" y="32"/>
                    <a:pt x="64" y="27"/>
                  </a:cubicBezTo>
                  <a:cubicBezTo>
                    <a:pt x="59" y="23"/>
                    <a:pt x="59" y="15"/>
                    <a:pt x="64" y="10"/>
                  </a:cubicBezTo>
                  <a:close/>
                  <a:moveTo>
                    <a:pt x="21" y="46"/>
                  </a:moveTo>
                  <a:cubicBezTo>
                    <a:pt x="16" y="41"/>
                    <a:pt x="16" y="32"/>
                    <a:pt x="21" y="26"/>
                  </a:cubicBezTo>
                  <a:cubicBezTo>
                    <a:pt x="27" y="21"/>
                    <a:pt x="36" y="21"/>
                    <a:pt x="41" y="26"/>
                  </a:cubicBezTo>
                  <a:cubicBezTo>
                    <a:pt x="47" y="32"/>
                    <a:pt x="47" y="41"/>
                    <a:pt x="41" y="46"/>
                  </a:cubicBezTo>
                  <a:cubicBezTo>
                    <a:pt x="36" y="52"/>
                    <a:pt x="27" y="52"/>
                    <a:pt x="21" y="46"/>
                  </a:cubicBezTo>
                  <a:close/>
                  <a:moveTo>
                    <a:pt x="31" y="87"/>
                  </a:moveTo>
                  <a:cubicBezTo>
                    <a:pt x="26" y="92"/>
                    <a:pt x="17" y="92"/>
                    <a:pt x="12" y="87"/>
                  </a:cubicBezTo>
                  <a:cubicBezTo>
                    <a:pt x="6" y="81"/>
                    <a:pt x="6" y="73"/>
                    <a:pt x="12" y="67"/>
                  </a:cubicBezTo>
                  <a:cubicBezTo>
                    <a:pt x="17" y="62"/>
                    <a:pt x="26" y="62"/>
                    <a:pt x="31" y="67"/>
                  </a:cubicBezTo>
                  <a:cubicBezTo>
                    <a:pt x="37" y="73"/>
                    <a:pt x="37" y="81"/>
                    <a:pt x="31" y="87"/>
                  </a:cubicBezTo>
                  <a:close/>
                  <a:moveTo>
                    <a:pt x="75" y="168"/>
                  </a:moveTo>
                  <a:cubicBezTo>
                    <a:pt x="68" y="174"/>
                    <a:pt x="57" y="174"/>
                    <a:pt x="51" y="168"/>
                  </a:cubicBezTo>
                  <a:cubicBezTo>
                    <a:pt x="44" y="161"/>
                    <a:pt x="44" y="150"/>
                    <a:pt x="51" y="143"/>
                  </a:cubicBezTo>
                  <a:cubicBezTo>
                    <a:pt x="57" y="137"/>
                    <a:pt x="68" y="137"/>
                    <a:pt x="75" y="143"/>
                  </a:cubicBezTo>
                  <a:cubicBezTo>
                    <a:pt x="82" y="150"/>
                    <a:pt x="82" y="161"/>
                    <a:pt x="75" y="168"/>
                  </a:cubicBezTo>
                  <a:close/>
                  <a:moveTo>
                    <a:pt x="146" y="133"/>
                  </a:moveTo>
                  <a:cubicBezTo>
                    <a:pt x="148" y="134"/>
                    <a:pt x="150" y="134"/>
                    <a:pt x="152" y="133"/>
                  </a:cubicBezTo>
                  <a:cubicBezTo>
                    <a:pt x="148" y="132"/>
                    <a:pt x="143" y="131"/>
                    <a:pt x="139" y="130"/>
                  </a:cubicBezTo>
                  <a:cubicBezTo>
                    <a:pt x="139" y="133"/>
                    <a:pt x="137" y="136"/>
                    <a:pt x="135" y="137"/>
                  </a:cubicBezTo>
                  <a:cubicBezTo>
                    <a:pt x="130" y="137"/>
                    <a:pt x="126" y="138"/>
                    <a:pt x="123" y="141"/>
                  </a:cubicBezTo>
                  <a:cubicBezTo>
                    <a:pt x="117" y="147"/>
                    <a:pt x="117" y="156"/>
                    <a:pt x="123" y="162"/>
                  </a:cubicBezTo>
                  <a:cubicBezTo>
                    <a:pt x="128" y="168"/>
                    <a:pt x="138" y="168"/>
                    <a:pt x="143" y="162"/>
                  </a:cubicBezTo>
                  <a:cubicBezTo>
                    <a:pt x="149" y="156"/>
                    <a:pt x="149" y="147"/>
                    <a:pt x="143" y="141"/>
                  </a:cubicBezTo>
                  <a:cubicBezTo>
                    <a:pt x="143" y="141"/>
                    <a:pt x="143" y="141"/>
                    <a:pt x="142" y="140"/>
                  </a:cubicBezTo>
                  <a:cubicBezTo>
                    <a:pt x="141" y="136"/>
                    <a:pt x="143" y="134"/>
                    <a:pt x="146" y="133"/>
                  </a:cubicBezTo>
                  <a:close/>
                  <a:moveTo>
                    <a:pt x="140" y="159"/>
                  </a:moveTo>
                  <a:cubicBezTo>
                    <a:pt x="136" y="163"/>
                    <a:pt x="130" y="163"/>
                    <a:pt x="126" y="159"/>
                  </a:cubicBezTo>
                  <a:cubicBezTo>
                    <a:pt x="122" y="155"/>
                    <a:pt x="122" y="149"/>
                    <a:pt x="126" y="145"/>
                  </a:cubicBezTo>
                  <a:cubicBezTo>
                    <a:pt x="130" y="141"/>
                    <a:pt x="136" y="141"/>
                    <a:pt x="140" y="145"/>
                  </a:cubicBezTo>
                  <a:cubicBezTo>
                    <a:pt x="144" y="149"/>
                    <a:pt x="144" y="155"/>
                    <a:pt x="140" y="159"/>
                  </a:cubicBezTo>
                  <a:close/>
                  <a:moveTo>
                    <a:pt x="104" y="51"/>
                  </a:moveTo>
                  <a:cubicBezTo>
                    <a:pt x="142" y="53"/>
                    <a:pt x="142" y="53"/>
                    <a:pt x="142" y="53"/>
                  </a:cubicBezTo>
                  <a:cubicBezTo>
                    <a:pt x="132" y="43"/>
                    <a:pt x="115" y="42"/>
                    <a:pt x="104" y="51"/>
                  </a:cubicBezTo>
                  <a:close/>
                </a:path>
              </a:pathLst>
            </a:custGeom>
            <a:solidFill>
              <a:schemeClr val="accent1">
                <a:lumMod val="20000"/>
                <a:lumOff val="80000"/>
              </a:schemeClr>
            </a:solidFill>
            <a:ln>
              <a:solidFill>
                <a:schemeClr val="accent1">
                  <a:lumMod val="20000"/>
                  <a:lumOff val="80000"/>
                </a:schemeClr>
              </a:solid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grpSp>
      <p:sp>
        <p:nvSpPr>
          <p:cNvPr id="194" name="Rectangle 193"/>
          <p:cNvSpPr/>
          <p:nvPr/>
        </p:nvSpPr>
        <p:spPr>
          <a:xfrm>
            <a:off x="7778211" y="2804442"/>
            <a:ext cx="198759" cy="12219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p>
            <a:pPr algn="ctr"/>
            <a:endParaRPr lang="en-US" dirty="0">
              <a:latin typeface="Times New Roman" panose="02020603050405020304" pitchFamily="18" charset="0"/>
            </a:endParaRPr>
          </a:p>
        </p:txBody>
      </p:sp>
      <p:sp>
        <p:nvSpPr>
          <p:cNvPr id="195" name="Rectangle 194"/>
          <p:cNvSpPr/>
          <p:nvPr/>
        </p:nvSpPr>
        <p:spPr>
          <a:xfrm rot="16200000">
            <a:off x="4429768" y="649075"/>
            <a:ext cx="181448" cy="6765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p>
            <a:pPr algn="ctr"/>
            <a:endParaRPr lang="en-US" dirty="0">
              <a:latin typeface="Times New Roman" panose="02020603050405020304" pitchFamily="18" charset="0"/>
            </a:endParaRPr>
          </a:p>
        </p:txBody>
      </p:sp>
      <p:sp>
        <p:nvSpPr>
          <p:cNvPr id="196" name="TextBox 195"/>
          <p:cNvSpPr txBox="1"/>
          <p:nvPr/>
        </p:nvSpPr>
        <p:spPr>
          <a:xfrm>
            <a:off x="172529" y="1025936"/>
            <a:ext cx="5909093" cy="425601"/>
          </a:xfrm>
          <a:prstGeom prst="rect">
            <a:avLst/>
          </a:prstGeom>
          <a:noFill/>
        </p:spPr>
        <p:txBody>
          <a:bodyPr wrap="square" lIns="74176" tIns="37088" rIns="74176" bIns="37088" rtlCol="0">
            <a:noAutofit/>
          </a:bodyPr>
          <a:lstStyle/>
          <a:p>
            <a:r>
              <a:rPr lang="en-US" sz="2800" dirty="0">
                <a:solidFill>
                  <a:schemeClr val="accent1">
                    <a:lumMod val="75000"/>
                  </a:schemeClr>
                </a:solidFill>
                <a:latin typeface="Times New Roman" panose="02020603050405020304" pitchFamily="18" charset="0"/>
              </a:rPr>
              <a:t>Serving Student with Disabilities</a:t>
            </a:r>
          </a:p>
        </p:txBody>
      </p:sp>
      <p:sp>
        <p:nvSpPr>
          <p:cNvPr id="97" name="Freeform 6">
            <a:extLst>
              <a:ext uri="{FF2B5EF4-FFF2-40B4-BE49-F238E27FC236}">
                <a16:creationId xmlns:a16="http://schemas.microsoft.com/office/drawing/2014/main" id="{26B3503F-D3A7-4908-A704-BBE74C3479DC}"/>
              </a:ext>
            </a:extLst>
          </p:cNvPr>
          <p:cNvSpPr>
            <a:spLocks/>
          </p:cNvSpPr>
          <p:nvPr/>
        </p:nvSpPr>
        <p:spPr bwMode="auto">
          <a:xfrm>
            <a:off x="2235893" y="2571258"/>
            <a:ext cx="1074435" cy="1301792"/>
          </a:xfrm>
          <a:custGeom>
            <a:avLst/>
            <a:gdLst>
              <a:gd name="T0" fmla="*/ 290 w 374"/>
              <a:gd name="T1" fmla="*/ 279 h 444"/>
              <a:gd name="T2" fmla="*/ 374 w 374"/>
              <a:gd name="T3" fmla="*/ 305 h 444"/>
              <a:gd name="T4" fmla="*/ 310 w 374"/>
              <a:gd name="T5" fmla="*/ 410 h 444"/>
              <a:gd name="T6" fmla="*/ 196 w 374"/>
              <a:gd name="T7" fmla="*/ 444 h 444"/>
              <a:gd name="T8" fmla="*/ 55 w 374"/>
              <a:gd name="T9" fmla="*/ 385 h 444"/>
              <a:gd name="T10" fmla="*/ 0 w 374"/>
              <a:gd name="T11" fmla="*/ 226 h 444"/>
              <a:gd name="T12" fmla="*/ 55 w 374"/>
              <a:gd name="T13" fmla="*/ 59 h 444"/>
              <a:gd name="T14" fmla="*/ 201 w 374"/>
              <a:gd name="T15" fmla="*/ 0 h 444"/>
              <a:gd name="T16" fmla="*/ 329 w 374"/>
              <a:gd name="T17" fmla="*/ 46 h 444"/>
              <a:gd name="T18" fmla="*/ 373 w 374"/>
              <a:gd name="T19" fmla="*/ 125 h 444"/>
              <a:gd name="T20" fmla="*/ 287 w 374"/>
              <a:gd name="T21" fmla="*/ 146 h 444"/>
              <a:gd name="T22" fmla="*/ 255 w 374"/>
              <a:gd name="T23" fmla="*/ 93 h 444"/>
              <a:gd name="T24" fmla="*/ 197 w 374"/>
              <a:gd name="T25" fmla="*/ 74 h 444"/>
              <a:gd name="T26" fmla="*/ 119 w 374"/>
              <a:gd name="T27" fmla="*/ 108 h 444"/>
              <a:gd name="T28" fmla="*/ 89 w 374"/>
              <a:gd name="T29" fmla="*/ 219 h 444"/>
              <a:gd name="T30" fmla="*/ 119 w 374"/>
              <a:gd name="T31" fmla="*/ 335 h 444"/>
              <a:gd name="T32" fmla="*/ 195 w 374"/>
              <a:gd name="T33" fmla="*/ 370 h 444"/>
              <a:gd name="T34" fmla="*/ 254 w 374"/>
              <a:gd name="T35" fmla="*/ 348 h 444"/>
              <a:gd name="T36" fmla="*/ 290 w 374"/>
              <a:gd name="T37" fmla="*/ 2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4" h="444">
                <a:moveTo>
                  <a:pt x="290" y="279"/>
                </a:moveTo>
                <a:cubicBezTo>
                  <a:pt x="374" y="305"/>
                  <a:pt x="374" y="305"/>
                  <a:pt x="374" y="305"/>
                </a:cubicBezTo>
                <a:cubicBezTo>
                  <a:pt x="361" y="352"/>
                  <a:pt x="340" y="387"/>
                  <a:pt x="310" y="410"/>
                </a:cubicBezTo>
                <a:cubicBezTo>
                  <a:pt x="280" y="432"/>
                  <a:pt x="242" y="444"/>
                  <a:pt x="196" y="444"/>
                </a:cubicBezTo>
                <a:cubicBezTo>
                  <a:pt x="139" y="444"/>
                  <a:pt x="92" y="424"/>
                  <a:pt x="55" y="385"/>
                </a:cubicBezTo>
                <a:cubicBezTo>
                  <a:pt x="18" y="346"/>
                  <a:pt x="0" y="293"/>
                  <a:pt x="0" y="226"/>
                </a:cubicBezTo>
                <a:cubicBezTo>
                  <a:pt x="0" y="154"/>
                  <a:pt x="19" y="99"/>
                  <a:pt x="55" y="59"/>
                </a:cubicBezTo>
                <a:cubicBezTo>
                  <a:pt x="92" y="19"/>
                  <a:pt x="141" y="0"/>
                  <a:pt x="201" y="0"/>
                </a:cubicBezTo>
                <a:cubicBezTo>
                  <a:pt x="254" y="0"/>
                  <a:pt x="296" y="15"/>
                  <a:pt x="329" y="46"/>
                </a:cubicBezTo>
                <a:cubicBezTo>
                  <a:pt x="349" y="65"/>
                  <a:pt x="363" y="91"/>
                  <a:pt x="373" y="125"/>
                </a:cubicBezTo>
                <a:cubicBezTo>
                  <a:pt x="287" y="146"/>
                  <a:pt x="287" y="146"/>
                  <a:pt x="287" y="146"/>
                </a:cubicBezTo>
                <a:cubicBezTo>
                  <a:pt x="282" y="124"/>
                  <a:pt x="272" y="106"/>
                  <a:pt x="255" y="93"/>
                </a:cubicBezTo>
                <a:cubicBezTo>
                  <a:pt x="239" y="80"/>
                  <a:pt x="220" y="74"/>
                  <a:pt x="197" y="74"/>
                </a:cubicBezTo>
                <a:cubicBezTo>
                  <a:pt x="165" y="74"/>
                  <a:pt x="139" y="85"/>
                  <a:pt x="119" y="108"/>
                </a:cubicBezTo>
                <a:cubicBezTo>
                  <a:pt x="99" y="131"/>
                  <a:pt x="89" y="168"/>
                  <a:pt x="89" y="219"/>
                </a:cubicBezTo>
                <a:cubicBezTo>
                  <a:pt x="89" y="273"/>
                  <a:pt x="99" y="312"/>
                  <a:pt x="119" y="335"/>
                </a:cubicBezTo>
                <a:cubicBezTo>
                  <a:pt x="138" y="358"/>
                  <a:pt x="164" y="370"/>
                  <a:pt x="195" y="370"/>
                </a:cubicBezTo>
                <a:cubicBezTo>
                  <a:pt x="218" y="370"/>
                  <a:pt x="238" y="362"/>
                  <a:pt x="254" y="348"/>
                </a:cubicBezTo>
                <a:cubicBezTo>
                  <a:pt x="271" y="333"/>
                  <a:pt x="283" y="310"/>
                  <a:pt x="290" y="279"/>
                </a:cubicBezTo>
                <a:close/>
              </a:path>
            </a:pathLst>
          </a:custGeom>
          <a:solidFill>
            <a:schemeClr val="accent1"/>
          </a:solidFill>
          <a:ln>
            <a:noFill/>
          </a:ln>
        </p:spPr>
        <p:txBody>
          <a:bodyPr vert="horz" wrap="square" lIns="76339" tIns="38169" rIns="76339" bIns="38169"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01" name="Rectangle 7">
            <a:extLst>
              <a:ext uri="{FF2B5EF4-FFF2-40B4-BE49-F238E27FC236}">
                <a16:creationId xmlns:a16="http://schemas.microsoft.com/office/drawing/2014/main" id="{0B2D9183-FD91-460B-8780-D25E58B043D2}"/>
              </a:ext>
            </a:extLst>
          </p:cNvPr>
          <p:cNvSpPr>
            <a:spLocks noChangeArrowheads="1"/>
          </p:cNvSpPr>
          <p:nvPr/>
        </p:nvSpPr>
        <p:spPr bwMode="auto">
          <a:xfrm>
            <a:off x="3362223" y="2625947"/>
            <a:ext cx="250034" cy="1258543"/>
          </a:xfrm>
          <a:prstGeom prst="rect">
            <a:avLst/>
          </a:prstGeom>
          <a:solidFill>
            <a:schemeClr val="accent1"/>
          </a:solidFill>
          <a:ln>
            <a:noFill/>
          </a:ln>
        </p:spPr>
        <p:txBody>
          <a:bodyPr vert="horz" wrap="square" lIns="76339" tIns="38169" rIns="76339" bIns="38169" numCol="1" anchor="t" anchorCtr="0" compatLnSpc="1">
            <a:prstTxWarp prst="textNoShape">
              <a:avLst/>
            </a:prstTxWarp>
            <a:normAutofit/>
          </a:bodyPr>
          <a:lstStyle/>
          <a:p>
            <a:endParaRPr lang="en-US" dirty="0">
              <a:latin typeface="Times New Roman" panose="02020603050405020304" pitchFamily="18" charset="0"/>
            </a:endParaRPr>
          </a:p>
        </p:txBody>
      </p:sp>
      <p:pic>
        <p:nvPicPr>
          <p:cNvPr id="98" name="Picture 97">
            <a:extLst>
              <a:ext uri="{FF2B5EF4-FFF2-40B4-BE49-F238E27FC236}">
                <a16:creationId xmlns:a16="http://schemas.microsoft.com/office/drawing/2014/main" id="{89230938-3573-4EE3-8736-CCEA000A2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321" y="2669080"/>
            <a:ext cx="253785" cy="1249613"/>
          </a:xfrm>
          <a:prstGeom prst="rect">
            <a:avLst/>
          </a:prstGeom>
        </p:spPr>
      </p:pic>
      <p:grpSp>
        <p:nvGrpSpPr>
          <p:cNvPr id="102" name="Group 101">
            <a:extLst>
              <a:ext uri="{FF2B5EF4-FFF2-40B4-BE49-F238E27FC236}">
                <a16:creationId xmlns:a16="http://schemas.microsoft.com/office/drawing/2014/main" id="{89EC5EA9-D016-4615-A9C3-0704E0149162}"/>
              </a:ext>
            </a:extLst>
          </p:cNvPr>
          <p:cNvGrpSpPr/>
          <p:nvPr/>
        </p:nvGrpSpPr>
        <p:grpSpPr>
          <a:xfrm>
            <a:off x="2751827" y="1863304"/>
            <a:ext cx="740055" cy="682955"/>
            <a:chOff x="3697486" y="417513"/>
            <a:chExt cx="1124065" cy="1067433"/>
          </a:xfrm>
        </p:grpSpPr>
        <p:sp>
          <p:nvSpPr>
            <p:cNvPr id="103" name="Freeform 52">
              <a:extLst>
                <a:ext uri="{FF2B5EF4-FFF2-40B4-BE49-F238E27FC236}">
                  <a16:creationId xmlns:a16="http://schemas.microsoft.com/office/drawing/2014/main" id="{E93F7D42-794B-49FF-B51C-3193C8089E44}"/>
                </a:ext>
              </a:extLst>
            </p:cNvPr>
            <p:cNvSpPr>
              <a:spLocks/>
            </p:cNvSpPr>
            <p:nvPr/>
          </p:nvSpPr>
          <p:spPr bwMode="auto">
            <a:xfrm>
              <a:off x="4049292" y="657771"/>
              <a:ext cx="686452" cy="590349"/>
            </a:xfrm>
            <a:custGeom>
              <a:avLst/>
              <a:gdLst>
                <a:gd name="T0" fmla="*/ 199 w 199"/>
                <a:gd name="T1" fmla="*/ 160 h 169"/>
                <a:gd name="T2" fmla="*/ 152 w 199"/>
                <a:gd name="T3" fmla="*/ 70 h 169"/>
                <a:gd name="T4" fmla="*/ 54 w 199"/>
                <a:gd name="T5" fmla="*/ 0 h 169"/>
                <a:gd name="T6" fmla="*/ 0 w 199"/>
                <a:gd name="T7" fmla="*/ 76 h 169"/>
                <a:gd name="T8" fmla="*/ 98 w 199"/>
                <a:gd name="T9" fmla="*/ 145 h 169"/>
                <a:gd name="T10" fmla="*/ 199 w 199"/>
                <a:gd name="T11" fmla="*/ 160 h 169"/>
              </a:gdLst>
              <a:ahLst/>
              <a:cxnLst>
                <a:cxn ang="0">
                  <a:pos x="T0" y="T1"/>
                </a:cxn>
                <a:cxn ang="0">
                  <a:pos x="T2" y="T3"/>
                </a:cxn>
                <a:cxn ang="0">
                  <a:pos x="T4" y="T5"/>
                </a:cxn>
                <a:cxn ang="0">
                  <a:pos x="T6" y="T7"/>
                </a:cxn>
                <a:cxn ang="0">
                  <a:pos x="T8" y="T9"/>
                </a:cxn>
                <a:cxn ang="0">
                  <a:pos x="T10" y="T11"/>
                </a:cxn>
              </a:cxnLst>
              <a:rect l="0" t="0" r="r" b="b"/>
              <a:pathLst>
                <a:path w="199" h="169">
                  <a:moveTo>
                    <a:pt x="199" y="160"/>
                  </a:moveTo>
                  <a:cubicBezTo>
                    <a:pt x="193" y="119"/>
                    <a:pt x="185" y="93"/>
                    <a:pt x="152" y="70"/>
                  </a:cubicBezTo>
                  <a:cubicBezTo>
                    <a:pt x="54" y="0"/>
                    <a:pt x="54" y="0"/>
                    <a:pt x="54" y="0"/>
                  </a:cubicBezTo>
                  <a:cubicBezTo>
                    <a:pt x="0" y="76"/>
                    <a:pt x="0" y="76"/>
                    <a:pt x="0" y="76"/>
                  </a:cubicBezTo>
                  <a:cubicBezTo>
                    <a:pt x="98" y="145"/>
                    <a:pt x="98" y="145"/>
                    <a:pt x="98" y="145"/>
                  </a:cubicBezTo>
                  <a:cubicBezTo>
                    <a:pt x="132" y="169"/>
                    <a:pt x="159" y="168"/>
                    <a:pt x="199" y="160"/>
                  </a:cubicBezTo>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197" name="Freeform 53">
              <a:extLst>
                <a:ext uri="{FF2B5EF4-FFF2-40B4-BE49-F238E27FC236}">
                  <a16:creationId xmlns:a16="http://schemas.microsoft.com/office/drawing/2014/main" id="{8F3B6A37-28D9-490C-84F6-5756252D53B2}"/>
                </a:ext>
              </a:extLst>
            </p:cNvPr>
            <p:cNvSpPr>
              <a:spLocks/>
            </p:cNvSpPr>
            <p:nvPr/>
          </p:nvSpPr>
          <p:spPr bwMode="auto">
            <a:xfrm>
              <a:off x="4219190" y="786482"/>
              <a:ext cx="482233" cy="427317"/>
            </a:xfrm>
            <a:custGeom>
              <a:avLst/>
              <a:gdLst>
                <a:gd name="T0" fmla="*/ 43 w 140"/>
                <a:gd name="T1" fmla="*/ 0 h 122"/>
                <a:gd name="T2" fmla="*/ 99 w 140"/>
                <a:gd name="T3" fmla="*/ 39 h 122"/>
                <a:gd name="T4" fmla="*/ 140 w 140"/>
                <a:gd name="T5" fmla="*/ 116 h 122"/>
                <a:gd name="T6" fmla="*/ 55 w 140"/>
                <a:gd name="T7" fmla="*/ 101 h 122"/>
                <a:gd name="T8" fmla="*/ 0 w 140"/>
                <a:gd name="T9" fmla="*/ 62 h 122"/>
                <a:gd name="T10" fmla="*/ 43 w 140"/>
                <a:gd name="T11" fmla="*/ 0 h 122"/>
              </a:gdLst>
              <a:ahLst/>
              <a:cxnLst>
                <a:cxn ang="0">
                  <a:pos x="T0" y="T1"/>
                </a:cxn>
                <a:cxn ang="0">
                  <a:pos x="T2" y="T3"/>
                </a:cxn>
                <a:cxn ang="0">
                  <a:pos x="T4" y="T5"/>
                </a:cxn>
                <a:cxn ang="0">
                  <a:pos x="T6" y="T7"/>
                </a:cxn>
                <a:cxn ang="0">
                  <a:pos x="T8" y="T9"/>
                </a:cxn>
                <a:cxn ang="0">
                  <a:pos x="T10" y="T11"/>
                </a:cxn>
              </a:cxnLst>
              <a:rect l="0" t="0" r="r" b="b"/>
              <a:pathLst>
                <a:path w="140" h="122">
                  <a:moveTo>
                    <a:pt x="43" y="0"/>
                  </a:moveTo>
                  <a:cubicBezTo>
                    <a:pt x="99" y="39"/>
                    <a:pt x="99" y="39"/>
                    <a:pt x="99" y="39"/>
                  </a:cubicBezTo>
                  <a:cubicBezTo>
                    <a:pt x="126" y="59"/>
                    <a:pt x="134" y="80"/>
                    <a:pt x="140" y="116"/>
                  </a:cubicBezTo>
                  <a:cubicBezTo>
                    <a:pt x="105" y="122"/>
                    <a:pt x="82" y="121"/>
                    <a:pt x="55" y="101"/>
                  </a:cubicBezTo>
                  <a:cubicBezTo>
                    <a:pt x="0" y="62"/>
                    <a:pt x="0" y="62"/>
                    <a:pt x="0" y="62"/>
                  </a:cubicBezTo>
                  <a:cubicBezTo>
                    <a:pt x="43" y="0"/>
                    <a:pt x="43" y="0"/>
                    <a:pt x="43" y="0"/>
                  </a:cubicBezTo>
                </a:path>
              </a:pathLst>
            </a:custGeom>
            <a:solidFill>
              <a:srgbClr val="59C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p>
              <a:endParaRPr lang="en-US" dirty="0">
                <a:latin typeface="Times New Roman" panose="02020603050405020304" pitchFamily="18" charset="0"/>
              </a:endParaRPr>
            </a:p>
          </p:txBody>
        </p:sp>
        <p:sp>
          <p:nvSpPr>
            <p:cNvPr id="198" name="Freeform 54">
              <a:extLst>
                <a:ext uri="{FF2B5EF4-FFF2-40B4-BE49-F238E27FC236}">
                  <a16:creationId xmlns:a16="http://schemas.microsoft.com/office/drawing/2014/main" id="{4D1BBF6C-5A8E-45FF-8356-92B5FB054204}"/>
                </a:ext>
              </a:extLst>
            </p:cNvPr>
            <p:cNvSpPr>
              <a:spLocks/>
            </p:cNvSpPr>
            <p:nvPr/>
          </p:nvSpPr>
          <p:spPr bwMode="auto">
            <a:xfrm>
              <a:off x="3918867" y="542791"/>
              <a:ext cx="341511" cy="418736"/>
            </a:xfrm>
            <a:custGeom>
              <a:avLst/>
              <a:gdLst>
                <a:gd name="T0" fmla="*/ 7 w 99"/>
                <a:gd name="T1" fmla="*/ 85 h 120"/>
                <a:gd name="T2" fmla="*/ 61 w 99"/>
                <a:gd name="T3" fmla="*/ 10 h 120"/>
                <a:gd name="T4" fmla="*/ 88 w 99"/>
                <a:gd name="T5" fmla="*/ 6 h 120"/>
                <a:gd name="T6" fmla="*/ 89 w 99"/>
                <a:gd name="T7" fmla="*/ 6 h 120"/>
                <a:gd name="T8" fmla="*/ 93 w 99"/>
                <a:gd name="T9" fmla="*/ 33 h 120"/>
                <a:gd name="T10" fmla="*/ 39 w 99"/>
                <a:gd name="T11" fmla="*/ 109 h 120"/>
                <a:gd name="T12" fmla="*/ 12 w 99"/>
                <a:gd name="T13" fmla="*/ 114 h 120"/>
                <a:gd name="T14" fmla="*/ 11 w 99"/>
                <a:gd name="T15" fmla="*/ 113 h 120"/>
                <a:gd name="T16" fmla="*/ 7 w 99"/>
                <a:gd name="T17" fmla="*/ 8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20">
                  <a:moveTo>
                    <a:pt x="7" y="85"/>
                  </a:moveTo>
                  <a:cubicBezTo>
                    <a:pt x="61" y="10"/>
                    <a:pt x="61" y="10"/>
                    <a:pt x="61" y="10"/>
                  </a:cubicBezTo>
                  <a:cubicBezTo>
                    <a:pt x="67" y="2"/>
                    <a:pt x="79" y="0"/>
                    <a:pt x="88" y="6"/>
                  </a:cubicBezTo>
                  <a:cubicBezTo>
                    <a:pt x="89" y="6"/>
                    <a:pt x="89" y="6"/>
                    <a:pt x="89" y="6"/>
                  </a:cubicBezTo>
                  <a:cubicBezTo>
                    <a:pt x="97" y="12"/>
                    <a:pt x="99" y="25"/>
                    <a:pt x="93" y="33"/>
                  </a:cubicBezTo>
                  <a:cubicBezTo>
                    <a:pt x="39" y="109"/>
                    <a:pt x="39" y="109"/>
                    <a:pt x="39" y="109"/>
                  </a:cubicBezTo>
                  <a:cubicBezTo>
                    <a:pt x="33" y="118"/>
                    <a:pt x="21" y="120"/>
                    <a:pt x="12" y="114"/>
                  </a:cubicBezTo>
                  <a:cubicBezTo>
                    <a:pt x="11" y="113"/>
                    <a:pt x="11" y="113"/>
                    <a:pt x="11" y="113"/>
                  </a:cubicBezTo>
                  <a:cubicBezTo>
                    <a:pt x="2" y="106"/>
                    <a:pt x="0" y="94"/>
                    <a:pt x="7" y="85"/>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rmAutofit fontScale="77500" lnSpcReduction="20000"/>
            </a:bodyPr>
            <a:lstStyle/>
            <a:p>
              <a:endParaRPr lang="en-US" dirty="0">
                <a:latin typeface="Times New Roman" panose="02020603050405020304" pitchFamily="18" charset="0"/>
              </a:endParaRPr>
            </a:p>
          </p:txBody>
        </p:sp>
        <p:sp>
          <p:nvSpPr>
            <p:cNvPr id="199" name="Freeform 55">
              <a:extLst>
                <a:ext uri="{FF2B5EF4-FFF2-40B4-BE49-F238E27FC236}">
                  <a16:creationId xmlns:a16="http://schemas.microsoft.com/office/drawing/2014/main" id="{C8B83C5C-E566-44B9-AED2-8C52F08C455C}"/>
                </a:ext>
              </a:extLst>
            </p:cNvPr>
            <p:cNvSpPr>
              <a:spLocks/>
            </p:cNvSpPr>
            <p:nvPr/>
          </p:nvSpPr>
          <p:spPr bwMode="auto">
            <a:xfrm>
              <a:off x="3697486" y="417513"/>
              <a:ext cx="430749" cy="429033"/>
            </a:xfrm>
            <a:custGeom>
              <a:avLst/>
              <a:gdLst>
                <a:gd name="T0" fmla="*/ 16 w 125"/>
                <a:gd name="T1" fmla="*/ 26 h 123"/>
                <a:gd name="T2" fmla="*/ 17 w 125"/>
                <a:gd name="T3" fmla="*/ 25 h 123"/>
                <a:gd name="T4" fmla="*/ 81 w 125"/>
                <a:gd name="T5" fmla="*/ 14 h 123"/>
                <a:gd name="T6" fmla="*/ 125 w 125"/>
                <a:gd name="T7" fmla="*/ 46 h 123"/>
                <a:gd name="T8" fmla="*/ 71 w 125"/>
                <a:gd name="T9" fmla="*/ 123 h 123"/>
                <a:gd name="T10" fmla="*/ 26 w 125"/>
                <a:gd name="T11" fmla="*/ 91 h 123"/>
                <a:gd name="T12" fmla="*/ 16 w 125"/>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125" h="123">
                  <a:moveTo>
                    <a:pt x="16" y="26"/>
                  </a:moveTo>
                  <a:cubicBezTo>
                    <a:pt x="17" y="25"/>
                    <a:pt x="17" y="25"/>
                    <a:pt x="17" y="25"/>
                  </a:cubicBezTo>
                  <a:cubicBezTo>
                    <a:pt x="32" y="4"/>
                    <a:pt x="60" y="0"/>
                    <a:pt x="81" y="14"/>
                  </a:cubicBezTo>
                  <a:cubicBezTo>
                    <a:pt x="125" y="46"/>
                    <a:pt x="125" y="46"/>
                    <a:pt x="125" y="46"/>
                  </a:cubicBezTo>
                  <a:cubicBezTo>
                    <a:pt x="71" y="123"/>
                    <a:pt x="71" y="123"/>
                    <a:pt x="71" y="123"/>
                  </a:cubicBezTo>
                  <a:cubicBezTo>
                    <a:pt x="26" y="91"/>
                    <a:pt x="26" y="91"/>
                    <a:pt x="26" y="91"/>
                  </a:cubicBezTo>
                  <a:cubicBezTo>
                    <a:pt x="6" y="75"/>
                    <a:pt x="0" y="47"/>
                    <a:pt x="16" y="26"/>
                  </a:cubicBezTo>
                </a:path>
              </a:pathLst>
            </a:custGeom>
            <a:solidFill>
              <a:schemeClr val="accent1"/>
            </a:solidFill>
            <a:ln>
              <a:noFill/>
            </a:ln>
          </p:spPr>
          <p:txBody>
            <a:bodyPr vert="horz" wrap="square" lIns="91440" tIns="45720" rIns="91440" bIns="45720" numCol="1" anchor="t" anchorCtr="0" compatLnSpc="1">
              <a:prstTxWarp prst="textNoShape">
                <a:avLst/>
              </a:prstTxWarp>
              <a:normAutofit fontScale="85000" lnSpcReduction="20000"/>
            </a:bodyPr>
            <a:lstStyle/>
            <a:p>
              <a:endParaRPr lang="en-US" dirty="0">
                <a:latin typeface="Times New Roman" panose="02020603050405020304" pitchFamily="18" charset="0"/>
              </a:endParaRPr>
            </a:p>
          </p:txBody>
        </p:sp>
        <p:sp>
          <p:nvSpPr>
            <p:cNvPr id="200" name="Freeform 56">
              <a:extLst>
                <a:ext uri="{FF2B5EF4-FFF2-40B4-BE49-F238E27FC236}">
                  <a16:creationId xmlns:a16="http://schemas.microsoft.com/office/drawing/2014/main" id="{B2B14CAA-E4AF-41E4-A854-A940D9354656}"/>
                </a:ext>
              </a:extLst>
            </p:cNvPr>
            <p:cNvSpPr>
              <a:spLocks/>
            </p:cNvSpPr>
            <p:nvPr/>
          </p:nvSpPr>
          <p:spPr bwMode="auto">
            <a:xfrm>
              <a:off x="4049292" y="654339"/>
              <a:ext cx="214517" cy="286594"/>
            </a:xfrm>
            <a:custGeom>
              <a:avLst/>
              <a:gdLst>
                <a:gd name="T0" fmla="*/ 62 w 62"/>
                <a:gd name="T1" fmla="*/ 6 h 82"/>
                <a:gd name="T2" fmla="*/ 8 w 62"/>
                <a:gd name="T3" fmla="*/ 81 h 82"/>
                <a:gd name="T4" fmla="*/ 7 w 62"/>
                <a:gd name="T5" fmla="*/ 82 h 82"/>
                <a:gd name="T6" fmla="*/ 0 w 62"/>
                <a:gd name="T7" fmla="*/ 76 h 82"/>
                <a:gd name="T8" fmla="*/ 54 w 62"/>
                <a:gd name="T9" fmla="*/ 0 h 82"/>
                <a:gd name="T10" fmla="*/ 62 w 62"/>
                <a:gd name="T11" fmla="*/ 6 h 82"/>
              </a:gdLst>
              <a:ahLst/>
              <a:cxnLst>
                <a:cxn ang="0">
                  <a:pos x="T0" y="T1"/>
                </a:cxn>
                <a:cxn ang="0">
                  <a:pos x="T2" y="T3"/>
                </a:cxn>
                <a:cxn ang="0">
                  <a:pos x="T4" y="T5"/>
                </a:cxn>
                <a:cxn ang="0">
                  <a:pos x="T6" y="T7"/>
                </a:cxn>
                <a:cxn ang="0">
                  <a:pos x="T8" y="T9"/>
                </a:cxn>
                <a:cxn ang="0">
                  <a:pos x="T10" y="T11"/>
                </a:cxn>
              </a:cxnLst>
              <a:rect l="0" t="0" r="r" b="b"/>
              <a:pathLst>
                <a:path w="62" h="82">
                  <a:moveTo>
                    <a:pt x="62" y="6"/>
                  </a:moveTo>
                  <a:cubicBezTo>
                    <a:pt x="8" y="81"/>
                    <a:pt x="8" y="81"/>
                    <a:pt x="8" y="81"/>
                  </a:cubicBezTo>
                  <a:cubicBezTo>
                    <a:pt x="8" y="81"/>
                    <a:pt x="8" y="82"/>
                    <a:pt x="7" y="82"/>
                  </a:cubicBezTo>
                  <a:cubicBezTo>
                    <a:pt x="0" y="76"/>
                    <a:pt x="0" y="76"/>
                    <a:pt x="0" y="76"/>
                  </a:cubicBezTo>
                  <a:cubicBezTo>
                    <a:pt x="54" y="0"/>
                    <a:pt x="54" y="0"/>
                    <a:pt x="54" y="0"/>
                  </a:cubicBezTo>
                  <a:cubicBezTo>
                    <a:pt x="62" y="6"/>
                    <a:pt x="62" y="6"/>
                    <a:pt x="62" y="6"/>
                  </a:cubicBezTo>
                </a:path>
              </a:pathLst>
            </a:custGeom>
            <a:solidFill>
              <a:srgbClr val="D8E2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40000" lnSpcReduction="20000"/>
            </a:bodyPr>
            <a:lstStyle/>
            <a:p>
              <a:endParaRPr lang="en-US" dirty="0">
                <a:latin typeface="Times New Roman" panose="02020603050405020304" pitchFamily="18" charset="0"/>
              </a:endParaRPr>
            </a:p>
          </p:txBody>
        </p:sp>
        <p:sp>
          <p:nvSpPr>
            <p:cNvPr id="201" name="Freeform 57">
              <a:extLst>
                <a:ext uri="{FF2B5EF4-FFF2-40B4-BE49-F238E27FC236}">
                  <a16:creationId xmlns:a16="http://schemas.microsoft.com/office/drawing/2014/main" id="{E58D989B-11AA-46D9-8567-6B4C6C3CB1DF}"/>
                </a:ext>
              </a:extLst>
            </p:cNvPr>
            <p:cNvSpPr>
              <a:spLocks/>
            </p:cNvSpPr>
            <p:nvPr/>
          </p:nvSpPr>
          <p:spPr bwMode="auto">
            <a:xfrm>
              <a:off x="4646506" y="1244688"/>
              <a:ext cx="175045" cy="240258"/>
            </a:xfrm>
            <a:custGeom>
              <a:avLst/>
              <a:gdLst>
                <a:gd name="T0" fmla="*/ 0 w 51"/>
                <a:gd name="T1" fmla="*/ 44 h 69"/>
                <a:gd name="T2" fmla="*/ 26 w 51"/>
                <a:gd name="T3" fmla="*/ 69 h 69"/>
                <a:gd name="T4" fmla="*/ 51 w 51"/>
                <a:gd name="T5" fmla="*/ 44 h 69"/>
                <a:gd name="T6" fmla="*/ 26 w 51"/>
                <a:gd name="T7" fmla="*/ 0 h 69"/>
                <a:gd name="T8" fmla="*/ 0 w 51"/>
                <a:gd name="T9" fmla="*/ 44 h 69"/>
              </a:gdLst>
              <a:ahLst/>
              <a:cxnLst>
                <a:cxn ang="0">
                  <a:pos x="T0" y="T1"/>
                </a:cxn>
                <a:cxn ang="0">
                  <a:pos x="T2" y="T3"/>
                </a:cxn>
                <a:cxn ang="0">
                  <a:pos x="T4" y="T5"/>
                </a:cxn>
                <a:cxn ang="0">
                  <a:pos x="T6" y="T7"/>
                </a:cxn>
                <a:cxn ang="0">
                  <a:pos x="T8" y="T9"/>
                </a:cxn>
              </a:cxnLst>
              <a:rect l="0" t="0" r="r" b="b"/>
              <a:pathLst>
                <a:path w="51" h="69">
                  <a:moveTo>
                    <a:pt x="0" y="44"/>
                  </a:moveTo>
                  <a:cubicBezTo>
                    <a:pt x="0" y="58"/>
                    <a:pt x="12" y="69"/>
                    <a:pt x="26" y="69"/>
                  </a:cubicBezTo>
                  <a:cubicBezTo>
                    <a:pt x="40" y="69"/>
                    <a:pt x="51" y="58"/>
                    <a:pt x="51" y="44"/>
                  </a:cubicBezTo>
                  <a:cubicBezTo>
                    <a:pt x="51" y="30"/>
                    <a:pt x="26" y="0"/>
                    <a:pt x="26" y="0"/>
                  </a:cubicBezTo>
                  <a:cubicBezTo>
                    <a:pt x="26" y="0"/>
                    <a:pt x="0" y="30"/>
                    <a:pt x="0" y="44"/>
                  </a:cubicBezTo>
                </a:path>
              </a:pathLst>
            </a:custGeom>
            <a:solidFill>
              <a:srgbClr val="59C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grpSp>
      <p:sp>
        <p:nvSpPr>
          <p:cNvPr id="202" name="Freeform 8">
            <a:extLst>
              <a:ext uri="{FF2B5EF4-FFF2-40B4-BE49-F238E27FC236}">
                <a16:creationId xmlns:a16="http://schemas.microsoft.com/office/drawing/2014/main" id="{77F021B2-381A-4848-A952-084347EFCCC3}"/>
              </a:ext>
            </a:extLst>
          </p:cNvPr>
          <p:cNvSpPr>
            <a:spLocks/>
          </p:cNvSpPr>
          <p:nvPr/>
        </p:nvSpPr>
        <p:spPr bwMode="auto">
          <a:xfrm>
            <a:off x="3751686" y="2600068"/>
            <a:ext cx="940130" cy="1258543"/>
          </a:xfrm>
          <a:custGeom>
            <a:avLst/>
            <a:gdLst>
              <a:gd name="T0" fmla="*/ 175 w 658"/>
              <a:gd name="T1" fmla="*/ 726 h 873"/>
              <a:gd name="T2" fmla="*/ 175 w 658"/>
              <a:gd name="T3" fmla="*/ 488 h 873"/>
              <a:gd name="T4" fmla="*/ 376 w 658"/>
              <a:gd name="T5" fmla="*/ 488 h 873"/>
              <a:gd name="T6" fmla="*/ 376 w 658"/>
              <a:gd name="T7" fmla="*/ 342 h 873"/>
              <a:gd name="T8" fmla="*/ 175 w 658"/>
              <a:gd name="T9" fmla="*/ 342 h 873"/>
              <a:gd name="T10" fmla="*/ 175 w 658"/>
              <a:gd name="T11" fmla="*/ 148 h 873"/>
              <a:gd name="T12" fmla="*/ 642 w 658"/>
              <a:gd name="T13" fmla="*/ 148 h 873"/>
              <a:gd name="T14" fmla="*/ 642 w 658"/>
              <a:gd name="T15" fmla="*/ 0 h 873"/>
              <a:gd name="T16" fmla="*/ 0 w 658"/>
              <a:gd name="T17" fmla="*/ 0 h 873"/>
              <a:gd name="T18" fmla="*/ 0 w 658"/>
              <a:gd name="T19" fmla="*/ 873 h 873"/>
              <a:gd name="T20" fmla="*/ 658 w 658"/>
              <a:gd name="T21" fmla="*/ 873 h 873"/>
              <a:gd name="T22" fmla="*/ 658 w 658"/>
              <a:gd name="T23" fmla="*/ 726 h 873"/>
              <a:gd name="T24" fmla="*/ 175 w 658"/>
              <a:gd name="T25" fmla="*/ 726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8" h="873">
                <a:moveTo>
                  <a:pt x="175" y="726"/>
                </a:moveTo>
                <a:lnTo>
                  <a:pt x="175" y="488"/>
                </a:lnTo>
                <a:lnTo>
                  <a:pt x="376" y="488"/>
                </a:lnTo>
                <a:lnTo>
                  <a:pt x="376" y="342"/>
                </a:lnTo>
                <a:lnTo>
                  <a:pt x="175" y="342"/>
                </a:lnTo>
                <a:lnTo>
                  <a:pt x="175" y="148"/>
                </a:lnTo>
                <a:lnTo>
                  <a:pt x="642" y="148"/>
                </a:lnTo>
                <a:lnTo>
                  <a:pt x="642" y="0"/>
                </a:lnTo>
                <a:lnTo>
                  <a:pt x="0" y="0"/>
                </a:lnTo>
                <a:lnTo>
                  <a:pt x="0" y="873"/>
                </a:lnTo>
                <a:lnTo>
                  <a:pt x="658" y="873"/>
                </a:lnTo>
                <a:lnTo>
                  <a:pt x="658" y="726"/>
                </a:lnTo>
                <a:lnTo>
                  <a:pt x="175" y="726"/>
                </a:lnTo>
                <a:close/>
              </a:path>
            </a:pathLst>
          </a:custGeom>
          <a:solidFill>
            <a:schemeClr val="accent1"/>
          </a:solidFill>
          <a:ln>
            <a:noFill/>
          </a:ln>
        </p:spPr>
        <p:txBody>
          <a:bodyPr vert="horz" wrap="square" lIns="76339" tIns="38169" rIns="76339" bIns="38169" numCol="1" anchor="t" anchorCtr="0" compatLnSpc="1">
            <a:prstTxWarp prst="textNoShape">
              <a:avLst/>
            </a:prstTxWarp>
            <a:normAutofit/>
          </a:bodyPr>
          <a:lstStyle/>
          <a:p>
            <a:endParaRPr lang="en-US" dirty="0">
              <a:latin typeface="Times New Roman" panose="02020603050405020304" pitchFamily="18" charset="0"/>
            </a:endParaRPr>
          </a:p>
        </p:txBody>
      </p:sp>
      <p:sp>
        <p:nvSpPr>
          <p:cNvPr id="203" name="Freeform 9">
            <a:extLst>
              <a:ext uri="{FF2B5EF4-FFF2-40B4-BE49-F238E27FC236}">
                <a16:creationId xmlns:a16="http://schemas.microsoft.com/office/drawing/2014/main" id="{F5D58E8B-2677-4B47-BD3E-D496C77348B2}"/>
              </a:ext>
            </a:extLst>
          </p:cNvPr>
          <p:cNvSpPr>
            <a:spLocks/>
          </p:cNvSpPr>
          <p:nvPr/>
        </p:nvSpPr>
        <p:spPr bwMode="auto">
          <a:xfrm>
            <a:off x="4801185" y="2617321"/>
            <a:ext cx="978707" cy="1258543"/>
          </a:xfrm>
          <a:custGeom>
            <a:avLst/>
            <a:gdLst>
              <a:gd name="T0" fmla="*/ 524 w 685"/>
              <a:gd name="T1" fmla="*/ 0 h 873"/>
              <a:gd name="T2" fmla="*/ 524 w 685"/>
              <a:gd name="T3" fmla="*/ 584 h 873"/>
              <a:gd name="T4" fmla="*/ 170 w 685"/>
              <a:gd name="T5" fmla="*/ 0 h 873"/>
              <a:gd name="T6" fmla="*/ 0 w 685"/>
              <a:gd name="T7" fmla="*/ 0 h 873"/>
              <a:gd name="T8" fmla="*/ 0 w 685"/>
              <a:gd name="T9" fmla="*/ 569 h 873"/>
              <a:gd name="T10" fmla="*/ 162 w 685"/>
              <a:gd name="T11" fmla="*/ 569 h 873"/>
              <a:gd name="T12" fmla="*/ 162 w 685"/>
              <a:gd name="T13" fmla="*/ 303 h 873"/>
              <a:gd name="T14" fmla="*/ 510 w 685"/>
              <a:gd name="T15" fmla="*/ 873 h 873"/>
              <a:gd name="T16" fmla="*/ 685 w 685"/>
              <a:gd name="T17" fmla="*/ 873 h 873"/>
              <a:gd name="T18" fmla="*/ 685 w 685"/>
              <a:gd name="T19" fmla="*/ 0 h 873"/>
              <a:gd name="T20" fmla="*/ 524 w 685"/>
              <a:gd name="T21"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873">
                <a:moveTo>
                  <a:pt x="524" y="0"/>
                </a:moveTo>
                <a:lnTo>
                  <a:pt x="524" y="584"/>
                </a:lnTo>
                <a:lnTo>
                  <a:pt x="170" y="0"/>
                </a:lnTo>
                <a:lnTo>
                  <a:pt x="0" y="0"/>
                </a:lnTo>
                <a:lnTo>
                  <a:pt x="0" y="569"/>
                </a:lnTo>
                <a:lnTo>
                  <a:pt x="162" y="569"/>
                </a:lnTo>
                <a:lnTo>
                  <a:pt x="162" y="303"/>
                </a:lnTo>
                <a:lnTo>
                  <a:pt x="510" y="873"/>
                </a:lnTo>
                <a:lnTo>
                  <a:pt x="685" y="873"/>
                </a:lnTo>
                <a:lnTo>
                  <a:pt x="685" y="0"/>
                </a:lnTo>
                <a:lnTo>
                  <a:pt x="524" y="0"/>
                </a:lnTo>
                <a:close/>
              </a:path>
            </a:pathLst>
          </a:custGeom>
          <a:solidFill>
            <a:schemeClr val="accent1"/>
          </a:solidFill>
          <a:ln>
            <a:noFill/>
          </a:ln>
        </p:spPr>
        <p:txBody>
          <a:bodyPr vert="horz" wrap="square" lIns="76339" tIns="38169" rIns="76339" bIns="38169" numCol="1" anchor="t" anchorCtr="0" compatLnSpc="1">
            <a:prstTxWarp prst="textNoShape">
              <a:avLst/>
            </a:prstTxWarp>
            <a:normAutofit/>
          </a:bodyPr>
          <a:lstStyle/>
          <a:p>
            <a:endParaRPr lang="en-US" dirty="0">
              <a:latin typeface="Times New Roman" panose="02020603050405020304" pitchFamily="18" charset="0"/>
            </a:endParaRPr>
          </a:p>
        </p:txBody>
      </p:sp>
      <p:sp>
        <p:nvSpPr>
          <p:cNvPr id="204" name="Freeform 10">
            <a:extLst>
              <a:ext uri="{FF2B5EF4-FFF2-40B4-BE49-F238E27FC236}">
                <a16:creationId xmlns:a16="http://schemas.microsoft.com/office/drawing/2014/main" id="{C960E176-A96F-4CE2-8511-DDDCE1CB89C7}"/>
              </a:ext>
            </a:extLst>
          </p:cNvPr>
          <p:cNvSpPr>
            <a:spLocks/>
          </p:cNvSpPr>
          <p:nvPr/>
        </p:nvSpPr>
        <p:spPr bwMode="auto">
          <a:xfrm>
            <a:off x="5811566" y="2571258"/>
            <a:ext cx="1074435" cy="1301792"/>
          </a:xfrm>
          <a:custGeom>
            <a:avLst/>
            <a:gdLst>
              <a:gd name="T0" fmla="*/ 254 w 374"/>
              <a:gd name="T1" fmla="*/ 348 h 444"/>
              <a:gd name="T2" fmla="*/ 194 w 374"/>
              <a:gd name="T3" fmla="*/ 370 h 444"/>
              <a:gd name="T4" fmla="*/ 118 w 374"/>
              <a:gd name="T5" fmla="*/ 335 h 444"/>
              <a:gd name="T6" fmla="*/ 89 w 374"/>
              <a:gd name="T7" fmla="*/ 219 h 444"/>
              <a:gd name="T8" fmla="*/ 119 w 374"/>
              <a:gd name="T9" fmla="*/ 108 h 444"/>
              <a:gd name="T10" fmla="*/ 196 w 374"/>
              <a:gd name="T11" fmla="*/ 74 h 444"/>
              <a:gd name="T12" fmla="*/ 254 w 374"/>
              <a:gd name="T13" fmla="*/ 92 h 444"/>
              <a:gd name="T14" fmla="*/ 360 w 374"/>
              <a:gd name="T15" fmla="*/ 92 h 444"/>
              <a:gd name="T16" fmla="*/ 329 w 374"/>
              <a:gd name="T17" fmla="*/ 46 h 444"/>
              <a:gd name="T18" fmla="*/ 201 w 374"/>
              <a:gd name="T19" fmla="*/ 0 h 444"/>
              <a:gd name="T20" fmla="*/ 55 w 374"/>
              <a:gd name="T21" fmla="*/ 59 h 444"/>
              <a:gd name="T22" fmla="*/ 0 w 374"/>
              <a:gd name="T23" fmla="*/ 226 h 444"/>
              <a:gd name="T24" fmla="*/ 55 w 374"/>
              <a:gd name="T25" fmla="*/ 385 h 444"/>
              <a:gd name="T26" fmla="*/ 195 w 374"/>
              <a:gd name="T27" fmla="*/ 444 h 444"/>
              <a:gd name="T28" fmla="*/ 309 w 374"/>
              <a:gd name="T29" fmla="*/ 410 h 444"/>
              <a:gd name="T30" fmla="*/ 374 w 374"/>
              <a:gd name="T31" fmla="*/ 305 h 444"/>
              <a:gd name="T32" fmla="*/ 290 w 374"/>
              <a:gd name="T33" fmla="*/ 279 h 444"/>
              <a:gd name="T34" fmla="*/ 254 w 374"/>
              <a:gd name="T35" fmla="*/ 34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4" h="444">
                <a:moveTo>
                  <a:pt x="254" y="348"/>
                </a:moveTo>
                <a:cubicBezTo>
                  <a:pt x="237" y="362"/>
                  <a:pt x="217" y="370"/>
                  <a:pt x="194" y="370"/>
                </a:cubicBezTo>
                <a:cubicBezTo>
                  <a:pt x="163" y="370"/>
                  <a:pt x="138" y="358"/>
                  <a:pt x="118" y="335"/>
                </a:cubicBezTo>
                <a:cubicBezTo>
                  <a:pt x="99" y="312"/>
                  <a:pt x="89" y="273"/>
                  <a:pt x="89" y="219"/>
                </a:cubicBezTo>
                <a:cubicBezTo>
                  <a:pt x="89" y="168"/>
                  <a:pt x="99" y="131"/>
                  <a:pt x="119" y="108"/>
                </a:cubicBezTo>
                <a:cubicBezTo>
                  <a:pt x="138" y="85"/>
                  <a:pt x="164" y="74"/>
                  <a:pt x="196" y="74"/>
                </a:cubicBezTo>
                <a:cubicBezTo>
                  <a:pt x="219" y="74"/>
                  <a:pt x="238" y="80"/>
                  <a:pt x="254" y="92"/>
                </a:cubicBezTo>
                <a:cubicBezTo>
                  <a:pt x="360" y="92"/>
                  <a:pt x="360" y="92"/>
                  <a:pt x="360" y="92"/>
                </a:cubicBezTo>
                <a:cubicBezTo>
                  <a:pt x="352" y="74"/>
                  <a:pt x="341" y="58"/>
                  <a:pt x="329" y="46"/>
                </a:cubicBezTo>
                <a:cubicBezTo>
                  <a:pt x="296" y="15"/>
                  <a:pt x="253" y="0"/>
                  <a:pt x="201" y="0"/>
                </a:cubicBezTo>
                <a:cubicBezTo>
                  <a:pt x="140" y="0"/>
                  <a:pt x="92" y="19"/>
                  <a:pt x="55" y="59"/>
                </a:cubicBezTo>
                <a:cubicBezTo>
                  <a:pt x="18" y="99"/>
                  <a:pt x="0" y="154"/>
                  <a:pt x="0" y="226"/>
                </a:cubicBezTo>
                <a:cubicBezTo>
                  <a:pt x="0" y="293"/>
                  <a:pt x="18" y="346"/>
                  <a:pt x="55" y="385"/>
                </a:cubicBezTo>
                <a:cubicBezTo>
                  <a:pt x="91" y="424"/>
                  <a:pt x="138" y="444"/>
                  <a:pt x="195" y="444"/>
                </a:cubicBezTo>
                <a:cubicBezTo>
                  <a:pt x="241" y="444"/>
                  <a:pt x="279" y="432"/>
                  <a:pt x="309" y="410"/>
                </a:cubicBezTo>
                <a:cubicBezTo>
                  <a:pt x="339" y="387"/>
                  <a:pt x="361" y="352"/>
                  <a:pt x="374" y="305"/>
                </a:cubicBezTo>
                <a:cubicBezTo>
                  <a:pt x="290" y="279"/>
                  <a:pt x="290" y="279"/>
                  <a:pt x="290" y="279"/>
                </a:cubicBezTo>
                <a:cubicBezTo>
                  <a:pt x="282" y="310"/>
                  <a:pt x="270" y="333"/>
                  <a:pt x="254" y="348"/>
                </a:cubicBezTo>
                <a:close/>
              </a:path>
            </a:pathLst>
          </a:custGeom>
          <a:solidFill>
            <a:schemeClr val="accent1"/>
          </a:solidFill>
          <a:ln>
            <a:noFill/>
          </a:ln>
        </p:spPr>
        <p:txBody>
          <a:bodyPr vert="horz" wrap="square" lIns="76339" tIns="38169" rIns="76339" bIns="38169" numCol="1" anchor="t" anchorCtr="0" compatLnSpc="1">
            <a:prstTxWarp prst="textNoShape">
              <a:avLst/>
            </a:prstTxWarp>
            <a:normAutofit/>
          </a:bodyPr>
          <a:lstStyle/>
          <a:p>
            <a:endParaRPr lang="en-US" dirty="0">
              <a:latin typeface="Times New Roman" panose="02020603050405020304" pitchFamily="18" charset="0"/>
            </a:endParaRPr>
          </a:p>
        </p:txBody>
      </p:sp>
      <p:sp>
        <p:nvSpPr>
          <p:cNvPr id="205" name="Freeform 11">
            <a:extLst>
              <a:ext uri="{FF2B5EF4-FFF2-40B4-BE49-F238E27FC236}">
                <a16:creationId xmlns:a16="http://schemas.microsoft.com/office/drawing/2014/main" id="{3F761D3B-70FB-4411-9E11-0FA552E95D54}"/>
              </a:ext>
            </a:extLst>
          </p:cNvPr>
          <p:cNvSpPr>
            <a:spLocks/>
          </p:cNvSpPr>
          <p:nvPr/>
        </p:nvSpPr>
        <p:spPr bwMode="auto">
          <a:xfrm>
            <a:off x="6804163" y="2625947"/>
            <a:ext cx="940130" cy="1258543"/>
          </a:xfrm>
          <a:custGeom>
            <a:avLst/>
            <a:gdLst>
              <a:gd name="T0" fmla="*/ 0 w 658"/>
              <a:gd name="T1" fmla="*/ 873 h 873"/>
              <a:gd name="T2" fmla="*/ 0 w 658"/>
              <a:gd name="T3" fmla="*/ 0 h 873"/>
              <a:gd name="T4" fmla="*/ 642 w 658"/>
              <a:gd name="T5" fmla="*/ 0 h 873"/>
              <a:gd name="T6" fmla="*/ 642 w 658"/>
              <a:gd name="T7" fmla="*/ 148 h 873"/>
              <a:gd name="T8" fmla="*/ 175 w 658"/>
              <a:gd name="T9" fmla="*/ 148 h 873"/>
              <a:gd name="T10" fmla="*/ 175 w 658"/>
              <a:gd name="T11" fmla="*/ 342 h 873"/>
              <a:gd name="T12" fmla="*/ 608 w 658"/>
              <a:gd name="T13" fmla="*/ 342 h 873"/>
              <a:gd name="T14" fmla="*/ 608 w 658"/>
              <a:gd name="T15" fmla="*/ 488 h 873"/>
              <a:gd name="T16" fmla="*/ 175 w 658"/>
              <a:gd name="T17" fmla="*/ 488 h 873"/>
              <a:gd name="T18" fmla="*/ 175 w 658"/>
              <a:gd name="T19" fmla="*/ 726 h 873"/>
              <a:gd name="T20" fmla="*/ 658 w 658"/>
              <a:gd name="T21" fmla="*/ 726 h 873"/>
              <a:gd name="T22" fmla="*/ 658 w 658"/>
              <a:gd name="T23" fmla="*/ 873 h 873"/>
              <a:gd name="T24" fmla="*/ 0 w 658"/>
              <a:gd name="T25" fmla="*/ 873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8" h="873">
                <a:moveTo>
                  <a:pt x="0" y="873"/>
                </a:moveTo>
                <a:lnTo>
                  <a:pt x="0" y="0"/>
                </a:lnTo>
                <a:lnTo>
                  <a:pt x="642" y="0"/>
                </a:lnTo>
                <a:lnTo>
                  <a:pt x="642" y="148"/>
                </a:lnTo>
                <a:lnTo>
                  <a:pt x="175" y="148"/>
                </a:lnTo>
                <a:lnTo>
                  <a:pt x="175" y="342"/>
                </a:lnTo>
                <a:lnTo>
                  <a:pt x="608" y="342"/>
                </a:lnTo>
                <a:lnTo>
                  <a:pt x="608" y="488"/>
                </a:lnTo>
                <a:lnTo>
                  <a:pt x="175" y="488"/>
                </a:lnTo>
                <a:lnTo>
                  <a:pt x="175" y="726"/>
                </a:lnTo>
                <a:lnTo>
                  <a:pt x="658" y="726"/>
                </a:lnTo>
                <a:lnTo>
                  <a:pt x="658" y="873"/>
                </a:lnTo>
                <a:lnTo>
                  <a:pt x="0" y="873"/>
                </a:lnTo>
                <a:close/>
              </a:path>
            </a:pathLst>
          </a:custGeom>
          <a:solidFill>
            <a:schemeClr val="accent1"/>
          </a:solidFill>
          <a:ln>
            <a:noFill/>
          </a:ln>
        </p:spPr>
        <p:txBody>
          <a:bodyPr vert="horz" wrap="square" lIns="76339" tIns="38169" rIns="76339" bIns="38169" numCol="1" anchor="t" anchorCtr="0" compatLnSpc="1">
            <a:prstTxWarp prst="textNoShape">
              <a:avLst/>
            </a:prstTxWarp>
            <a:normAutofit/>
          </a:bodyPr>
          <a:lstStyle/>
          <a:p>
            <a:endParaRPr lang="en-US" dirty="0">
              <a:latin typeface="Times New Roman" panose="02020603050405020304" pitchFamily="18" charset="0"/>
            </a:endParaRPr>
          </a:p>
        </p:txBody>
      </p:sp>
      <p:grpSp>
        <p:nvGrpSpPr>
          <p:cNvPr id="206" name="Group 205">
            <a:extLst>
              <a:ext uri="{FF2B5EF4-FFF2-40B4-BE49-F238E27FC236}">
                <a16:creationId xmlns:a16="http://schemas.microsoft.com/office/drawing/2014/main" id="{E133BD90-7AC3-4C68-9DE3-F8DC0777AB8B}"/>
              </a:ext>
            </a:extLst>
          </p:cNvPr>
          <p:cNvGrpSpPr/>
          <p:nvPr/>
        </p:nvGrpSpPr>
        <p:grpSpPr>
          <a:xfrm>
            <a:off x="4737552" y="3403427"/>
            <a:ext cx="341474" cy="574245"/>
            <a:chOff x="6485341" y="2434825"/>
            <a:chExt cx="410153" cy="683588"/>
          </a:xfrm>
        </p:grpSpPr>
        <p:grpSp>
          <p:nvGrpSpPr>
            <p:cNvPr id="207" name="Group 206">
              <a:extLst>
                <a:ext uri="{FF2B5EF4-FFF2-40B4-BE49-F238E27FC236}">
                  <a16:creationId xmlns:a16="http://schemas.microsoft.com/office/drawing/2014/main" id="{3BE05CC5-4957-468F-B649-AB3536F91E52}"/>
                </a:ext>
              </a:extLst>
            </p:cNvPr>
            <p:cNvGrpSpPr/>
            <p:nvPr/>
          </p:nvGrpSpPr>
          <p:grpSpPr>
            <a:xfrm>
              <a:off x="6485341" y="2434825"/>
              <a:ext cx="410153" cy="683588"/>
              <a:chOff x="6522238" y="2543800"/>
              <a:chExt cx="334646" cy="557743"/>
            </a:xfrm>
            <a:solidFill>
              <a:schemeClr val="bg2">
                <a:lumMod val="75000"/>
              </a:schemeClr>
            </a:solidFill>
          </p:grpSpPr>
          <p:sp>
            <p:nvSpPr>
              <p:cNvPr id="209" name="Freeform 68">
                <a:extLst>
                  <a:ext uri="{FF2B5EF4-FFF2-40B4-BE49-F238E27FC236}">
                    <a16:creationId xmlns:a16="http://schemas.microsoft.com/office/drawing/2014/main" id="{377CD716-0881-402F-9EA9-F126444F77B9}"/>
                  </a:ext>
                </a:extLst>
              </p:cNvPr>
              <p:cNvSpPr>
                <a:spLocks noEditPoints="1"/>
              </p:cNvSpPr>
              <p:nvPr/>
            </p:nvSpPr>
            <p:spPr bwMode="auto">
              <a:xfrm>
                <a:off x="6558276" y="2588419"/>
                <a:ext cx="260852" cy="513124"/>
              </a:xfrm>
              <a:custGeom>
                <a:avLst/>
                <a:gdLst>
                  <a:gd name="T0" fmla="*/ 0 w 76"/>
                  <a:gd name="T1" fmla="*/ 120 h 147"/>
                  <a:gd name="T2" fmla="*/ 38 w 76"/>
                  <a:gd name="T3" fmla="*/ 147 h 147"/>
                  <a:gd name="T4" fmla="*/ 76 w 76"/>
                  <a:gd name="T5" fmla="*/ 120 h 147"/>
                  <a:gd name="T6" fmla="*/ 76 w 76"/>
                  <a:gd name="T7" fmla="*/ 0 h 147"/>
                  <a:gd name="T8" fmla="*/ 0 w 76"/>
                  <a:gd name="T9" fmla="*/ 0 h 147"/>
                  <a:gd name="T10" fmla="*/ 0 w 76"/>
                  <a:gd name="T11" fmla="*/ 120 h 147"/>
                  <a:gd name="T12" fmla="*/ 12 w 76"/>
                  <a:gd name="T13" fmla="*/ 66 h 147"/>
                  <a:gd name="T14" fmla="*/ 65 w 76"/>
                  <a:gd name="T15" fmla="*/ 66 h 147"/>
                  <a:gd name="T16" fmla="*/ 65 w 76"/>
                  <a:gd name="T17" fmla="*/ 119 h 147"/>
                  <a:gd name="T18" fmla="*/ 38 w 76"/>
                  <a:gd name="T19" fmla="*/ 138 h 147"/>
                  <a:gd name="T20" fmla="*/ 12 w 76"/>
                  <a:gd name="T21" fmla="*/ 119 h 147"/>
                  <a:gd name="T22" fmla="*/ 12 w 76"/>
                  <a:gd name="T23" fmla="*/ 66 h 147"/>
                  <a:gd name="T24" fmla="*/ 12 w 76"/>
                  <a:gd name="T25" fmla="*/ 66 h 147"/>
                  <a:gd name="T26" fmla="*/ 12 w 76"/>
                  <a:gd name="T27" fmla="*/ 6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47">
                    <a:moveTo>
                      <a:pt x="0" y="120"/>
                    </a:moveTo>
                    <a:cubicBezTo>
                      <a:pt x="0" y="135"/>
                      <a:pt x="17" y="147"/>
                      <a:pt x="38" y="147"/>
                    </a:cubicBezTo>
                    <a:cubicBezTo>
                      <a:pt x="59" y="147"/>
                      <a:pt x="76" y="135"/>
                      <a:pt x="76" y="120"/>
                    </a:cubicBezTo>
                    <a:cubicBezTo>
                      <a:pt x="76" y="0"/>
                      <a:pt x="76" y="0"/>
                      <a:pt x="76" y="0"/>
                    </a:cubicBezTo>
                    <a:cubicBezTo>
                      <a:pt x="0" y="0"/>
                      <a:pt x="0" y="0"/>
                      <a:pt x="0" y="0"/>
                    </a:cubicBezTo>
                    <a:lnTo>
                      <a:pt x="0" y="120"/>
                    </a:lnTo>
                    <a:close/>
                    <a:moveTo>
                      <a:pt x="12" y="66"/>
                    </a:moveTo>
                    <a:cubicBezTo>
                      <a:pt x="65" y="66"/>
                      <a:pt x="65" y="66"/>
                      <a:pt x="65" y="66"/>
                    </a:cubicBezTo>
                    <a:cubicBezTo>
                      <a:pt x="65" y="119"/>
                      <a:pt x="65" y="119"/>
                      <a:pt x="65" y="119"/>
                    </a:cubicBezTo>
                    <a:cubicBezTo>
                      <a:pt x="65" y="130"/>
                      <a:pt x="53" y="138"/>
                      <a:pt x="38" y="138"/>
                    </a:cubicBezTo>
                    <a:cubicBezTo>
                      <a:pt x="24" y="138"/>
                      <a:pt x="12" y="130"/>
                      <a:pt x="12" y="119"/>
                    </a:cubicBezTo>
                    <a:cubicBezTo>
                      <a:pt x="12" y="66"/>
                      <a:pt x="12" y="66"/>
                      <a:pt x="12" y="66"/>
                    </a:cubicBezTo>
                    <a:close/>
                    <a:moveTo>
                      <a:pt x="12" y="66"/>
                    </a:moveTo>
                    <a:cubicBezTo>
                      <a:pt x="12" y="66"/>
                      <a:pt x="12" y="66"/>
                      <a:pt x="12"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210" name="Freeform 69">
                <a:extLst>
                  <a:ext uri="{FF2B5EF4-FFF2-40B4-BE49-F238E27FC236}">
                    <a16:creationId xmlns:a16="http://schemas.microsoft.com/office/drawing/2014/main" id="{CDE4149A-1255-4C71-9C38-904BFED10949}"/>
                  </a:ext>
                </a:extLst>
              </p:cNvPr>
              <p:cNvSpPr>
                <a:spLocks noEditPoints="1"/>
              </p:cNvSpPr>
              <p:nvPr/>
            </p:nvSpPr>
            <p:spPr bwMode="auto">
              <a:xfrm>
                <a:off x="6522238" y="2543800"/>
                <a:ext cx="334646" cy="44619"/>
              </a:xfrm>
              <a:custGeom>
                <a:avLst/>
                <a:gdLst>
                  <a:gd name="T0" fmla="*/ 88 w 97"/>
                  <a:gd name="T1" fmla="*/ 0 h 13"/>
                  <a:gd name="T2" fmla="*/ 8 w 97"/>
                  <a:gd name="T3" fmla="*/ 0 h 13"/>
                  <a:gd name="T4" fmla="*/ 0 w 97"/>
                  <a:gd name="T5" fmla="*/ 6 h 13"/>
                  <a:gd name="T6" fmla="*/ 0 w 97"/>
                  <a:gd name="T7" fmla="*/ 7 h 13"/>
                  <a:gd name="T8" fmla="*/ 8 w 97"/>
                  <a:gd name="T9" fmla="*/ 13 h 13"/>
                  <a:gd name="T10" fmla="*/ 88 w 97"/>
                  <a:gd name="T11" fmla="*/ 13 h 13"/>
                  <a:gd name="T12" fmla="*/ 97 w 97"/>
                  <a:gd name="T13" fmla="*/ 7 h 13"/>
                  <a:gd name="T14" fmla="*/ 97 w 97"/>
                  <a:gd name="T15" fmla="*/ 6 h 13"/>
                  <a:gd name="T16" fmla="*/ 88 w 97"/>
                  <a:gd name="T17" fmla="*/ 0 h 13"/>
                  <a:gd name="T18" fmla="*/ 88 w 97"/>
                  <a:gd name="T19" fmla="*/ 0 h 13"/>
                  <a:gd name="T20" fmla="*/ 88 w 9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3">
                    <a:moveTo>
                      <a:pt x="88" y="0"/>
                    </a:moveTo>
                    <a:cubicBezTo>
                      <a:pt x="8" y="0"/>
                      <a:pt x="8" y="0"/>
                      <a:pt x="8" y="0"/>
                    </a:cubicBezTo>
                    <a:cubicBezTo>
                      <a:pt x="3" y="0"/>
                      <a:pt x="0" y="3"/>
                      <a:pt x="0" y="6"/>
                    </a:cubicBezTo>
                    <a:cubicBezTo>
                      <a:pt x="0" y="7"/>
                      <a:pt x="0" y="7"/>
                      <a:pt x="0" y="7"/>
                    </a:cubicBezTo>
                    <a:cubicBezTo>
                      <a:pt x="0" y="11"/>
                      <a:pt x="3" y="13"/>
                      <a:pt x="8" y="13"/>
                    </a:cubicBezTo>
                    <a:cubicBezTo>
                      <a:pt x="88" y="13"/>
                      <a:pt x="88" y="13"/>
                      <a:pt x="88" y="13"/>
                    </a:cubicBezTo>
                    <a:cubicBezTo>
                      <a:pt x="93" y="13"/>
                      <a:pt x="97" y="11"/>
                      <a:pt x="97" y="7"/>
                    </a:cubicBezTo>
                    <a:cubicBezTo>
                      <a:pt x="97" y="6"/>
                      <a:pt x="97" y="6"/>
                      <a:pt x="97" y="6"/>
                    </a:cubicBezTo>
                    <a:cubicBezTo>
                      <a:pt x="97" y="3"/>
                      <a:pt x="93" y="0"/>
                      <a:pt x="88" y="0"/>
                    </a:cubicBezTo>
                    <a:close/>
                    <a:moveTo>
                      <a:pt x="88" y="0"/>
                    </a:moveTo>
                    <a:cubicBezTo>
                      <a:pt x="88" y="0"/>
                      <a:pt x="88"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grpSp>
        <p:sp>
          <p:nvSpPr>
            <p:cNvPr id="208" name="Freeform 70">
              <a:extLst>
                <a:ext uri="{FF2B5EF4-FFF2-40B4-BE49-F238E27FC236}">
                  <a16:creationId xmlns:a16="http://schemas.microsoft.com/office/drawing/2014/main" id="{40C2414F-6581-4094-94B4-E27FB927A5BB}"/>
                </a:ext>
              </a:extLst>
            </p:cNvPr>
            <p:cNvSpPr>
              <a:spLocks noEditPoints="1"/>
            </p:cNvSpPr>
            <p:nvPr/>
          </p:nvSpPr>
          <p:spPr bwMode="auto">
            <a:xfrm>
              <a:off x="6599463" y="2818381"/>
              <a:ext cx="181910" cy="252272"/>
            </a:xfrm>
            <a:custGeom>
              <a:avLst/>
              <a:gdLst>
                <a:gd name="T0" fmla="*/ 26 w 53"/>
                <a:gd name="T1" fmla="*/ 72 h 72"/>
                <a:gd name="T2" fmla="*/ 53 w 53"/>
                <a:gd name="T3" fmla="*/ 53 h 72"/>
                <a:gd name="T4" fmla="*/ 53 w 53"/>
                <a:gd name="T5" fmla="*/ 0 h 72"/>
                <a:gd name="T6" fmla="*/ 0 w 53"/>
                <a:gd name="T7" fmla="*/ 0 h 72"/>
                <a:gd name="T8" fmla="*/ 0 w 53"/>
                <a:gd name="T9" fmla="*/ 53 h 72"/>
                <a:gd name="T10" fmla="*/ 26 w 53"/>
                <a:gd name="T11" fmla="*/ 72 h 72"/>
                <a:gd name="T12" fmla="*/ 26 w 53"/>
                <a:gd name="T13" fmla="*/ 72 h 72"/>
                <a:gd name="T14" fmla="*/ 26 w 53"/>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72">
                  <a:moveTo>
                    <a:pt x="26" y="72"/>
                  </a:moveTo>
                  <a:cubicBezTo>
                    <a:pt x="41" y="72"/>
                    <a:pt x="53" y="64"/>
                    <a:pt x="53" y="53"/>
                  </a:cubicBezTo>
                  <a:cubicBezTo>
                    <a:pt x="53" y="0"/>
                    <a:pt x="53" y="0"/>
                    <a:pt x="53" y="0"/>
                  </a:cubicBezTo>
                  <a:cubicBezTo>
                    <a:pt x="0" y="0"/>
                    <a:pt x="0" y="0"/>
                    <a:pt x="0" y="0"/>
                  </a:cubicBezTo>
                  <a:cubicBezTo>
                    <a:pt x="0" y="53"/>
                    <a:pt x="0" y="53"/>
                    <a:pt x="0" y="53"/>
                  </a:cubicBezTo>
                  <a:cubicBezTo>
                    <a:pt x="0" y="64"/>
                    <a:pt x="12" y="72"/>
                    <a:pt x="26" y="72"/>
                  </a:cubicBezTo>
                  <a:close/>
                  <a:moveTo>
                    <a:pt x="26" y="72"/>
                  </a:moveTo>
                  <a:cubicBezTo>
                    <a:pt x="26" y="72"/>
                    <a:pt x="26" y="72"/>
                    <a:pt x="26" y="72"/>
                  </a:cubicBezTo>
                </a:path>
              </a:pathLst>
            </a:custGeom>
            <a:solidFill>
              <a:schemeClr val="accent1"/>
            </a:solidFill>
            <a:ln>
              <a:noFill/>
            </a:ln>
          </p:spPr>
          <p:txBody>
            <a:bodyPr vert="horz" wrap="square" lIns="91440" tIns="45720" rIns="91440" bIns="45720" numCol="1" anchor="t" anchorCtr="0" compatLnSpc="1">
              <a:prstTxWarp prst="textNoShape">
                <a:avLst/>
              </a:prstTxWarp>
              <a:normAutofit fontScale="47500" lnSpcReduction="20000"/>
            </a:bodyPr>
            <a:lstStyle/>
            <a:p>
              <a:endParaRPr lang="en-US" dirty="0">
                <a:latin typeface="Times New Roman" panose="02020603050405020304" pitchFamily="18" charset="0"/>
              </a:endParaRPr>
            </a:p>
          </p:txBody>
        </p:sp>
      </p:grpSp>
      <p:pic>
        <p:nvPicPr>
          <p:cNvPr id="14" name="Audio 13">
            <a:hlinkClick r:id="" action="ppaction://media"/>
            <a:extLst>
              <a:ext uri="{FF2B5EF4-FFF2-40B4-BE49-F238E27FC236}">
                <a16:creationId xmlns:a16="http://schemas.microsoft.com/office/drawing/2014/main" id="{C58379A3-7D9E-4FE2-89CD-2D23379DC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48199145"/>
      </p:ext>
    </p:extLst>
  </p:cSld>
  <p:clrMapOvr>
    <a:masterClrMapping/>
  </p:clrMapOvr>
  <mc:AlternateContent xmlns:mc="http://schemas.openxmlformats.org/markup-compatibility/2006" xmlns:p14="http://schemas.microsoft.com/office/powerpoint/2010/main">
    <mc:Choice Requires="p14">
      <p:transition spd="slow" p14:dur="2000" advTm="8940"/>
    </mc:Choice>
    <mc:Fallback xmlns="">
      <p:transition spd="slow" advTm="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0" presetClass="entr" presetSubtype="0" fill="hold" nodeType="afterEffect">
                                  <p:stCondLst>
                                    <p:cond delay="25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4"/>
                                        </p:tgtEl>
                                        <p:attrNameLst>
                                          <p:attrName>style.visibility</p:attrName>
                                        </p:attrNameLst>
                                      </p:cBhvr>
                                      <p:to>
                                        <p:strVal val="visible"/>
                                      </p:to>
                                    </p:set>
                                    <p:animEffect transition="in" filter="wipe(up)">
                                      <p:cBhvr>
                                        <p:cTn id="14" dur="500"/>
                                        <p:tgtEl>
                                          <p:spTgt spid="194"/>
                                        </p:tgtEl>
                                      </p:cBhvr>
                                    </p:animEffect>
                                  </p:childTnLst>
                                </p:cTn>
                              </p:par>
                            </p:childTnLst>
                          </p:cTn>
                        </p:par>
                        <p:par>
                          <p:cTn id="15" fill="hold">
                            <p:stCondLst>
                              <p:cond delay="1250"/>
                            </p:stCondLst>
                            <p:childTnLst>
                              <p:par>
                                <p:cTn id="16" presetID="22" presetClass="entr" presetSubtype="2" fill="hold" grpId="0" nodeType="afterEffect">
                                  <p:stCondLst>
                                    <p:cond delay="0"/>
                                  </p:stCondLst>
                                  <p:childTnLst>
                                    <p:set>
                                      <p:cBhvr>
                                        <p:cTn id="17" dur="1" fill="hold">
                                          <p:stCondLst>
                                            <p:cond delay="0"/>
                                          </p:stCondLst>
                                        </p:cTn>
                                        <p:tgtEl>
                                          <p:spTgt spid="195"/>
                                        </p:tgtEl>
                                        <p:attrNameLst>
                                          <p:attrName>style.visibility</p:attrName>
                                        </p:attrNameLst>
                                      </p:cBhvr>
                                      <p:to>
                                        <p:strVal val="visible"/>
                                      </p:to>
                                    </p:set>
                                    <p:animEffect transition="in" filter="wipe(right)">
                                      <p:cBhvr>
                                        <p:cTn id="1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194" grpId="0" animBg="1"/>
      <p:bldP spid="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DFEE-4CC5-43BC-A43F-0F6ECC6A27F1}"/>
              </a:ext>
            </a:extLst>
          </p:cNvPr>
          <p:cNvSpPr>
            <a:spLocks noGrp="1"/>
          </p:cNvSpPr>
          <p:nvPr>
            <p:ph type="title"/>
          </p:nvPr>
        </p:nvSpPr>
        <p:spPr>
          <a:xfrm>
            <a:off x="1491292" y="278864"/>
            <a:ext cx="7886700" cy="1325563"/>
          </a:xfrm>
        </p:spPr>
        <p:txBody>
          <a:bodyPr/>
          <a:lstStyle/>
          <a:p>
            <a:r>
              <a:rPr lang="en-US" dirty="0">
                <a:latin typeface="Times New Roman" panose="02020603050405020304" pitchFamily="18" charset="0"/>
                <a:cs typeface="Times New Roman" panose="02020603050405020304" pitchFamily="18" charset="0"/>
              </a:rPr>
              <a:t>Syllable Feature in Microsoft Word</a:t>
            </a:r>
          </a:p>
        </p:txBody>
      </p:sp>
      <p:graphicFrame>
        <p:nvGraphicFramePr>
          <p:cNvPr id="16" name="Table 16">
            <a:extLst>
              <a:ext uri="{FF2B5EF4-FFF2-40B4-BE49-F238E27FC236}">
                <a16:creationId xmlns:a16="http://schemas.microsoft.com/office/drawing/2014/main" id="{DEB5731D-18A1-4845-A3ED-BBC78EEA17FE}"/>
              </a:ext>
            </a:extLst>
          </p:cNvPr>
          <p:cNvGraphicFramePr>
            <a:graphicFrameLocks noGrp="1"/>
          </p:cNvGraphicFramePr>
          <p:nvPr/>
        </p:nvGraphicFramePr>
        <p:xfrm>
          <a:off x="172720" y="980440"/>
          <a:ext cx="8524240" cy="5532120"/>
        </p:xfrm>
        <a:graphic>
          <a:graphicData uri="http://schemas.openxmlformats.org/drawingml/2006/table">
            <a:tbl>
              <a:tblPr firstRow="1" bandRow="1">
                <a:tableStyleId>{5C22544A-7EE6-4342-B048-85BDC9FD1C3A}</a:tableStyleId>
              </a:tblPr>
              <a:tblGrid>
                <a:gridCol w="8524240">
                  <a:extLst>
                    <a:ext uri="{9D8B030D-6E8A-4147-A177-3AD203B41FA5}">
                      <a16:colId xmlns:a16="http://schemas.microsoft.com/office/drawing/2014/main" val="1322708665"/>
                    </a:ext>
                  </a:extLst>
                </a:gridCol>
              </a:tblGrid>
              <a:tr h="5532120">
                <a:tc>
                  <a:txBody>
                    <a:bodyPr/>
                    <a:lstStyle/>
                    <a:p>
                      <a:pPr marL="285750" indent="-285750">
                        <a:buFont typeface="Arial" panose="020B0604020202020204" pitchFamily="34" charset="0"/>
                        <a:buChar char="•"/>
                      </a:pPr>
                      <a:r>
                        <a:rPr lang="en-US" dirty="0">
                          <a:solidFill>
                            <a:schemeClr val="tx1"/>
                          </a:solidFill>
                          <a:latin typeface="Times New Roman" panose="02020603050405020304" pitchFamily="18" charset="0"/>
                        </a:rPr>
                        <a:t>In Microsoft word, type the vocabulary words on a document.</a:t>
                      </a:r>
                    </a:p>
                    <a:p>
                      <a:pPr marL="0" indent="0">
                        <a:buFont typeface="Arial" panose="020B0604020202020204" pitchFamily="34" charset="0"/>
                        <a:buNone/>
                      </a:pPr>
                      <a:endParaRPr lang="en-US" dirty="0">
                        <a:solidFill>
                          <a:schemeClr val="tx1"/>
                        </a:solidFill>
                      </a:endParaRPr>
                    </a:p>
                    <a:p>
                      <a:r>
                        <a:rPr lang="en-US" dirty="0">
                          <a:solidFill>
                            <a:schemeClr val="tx1"/>
                          </a:solidFill>
                        </a:rPr>
                        <a:t> </a:t>
                      </a:r>
                    </a:p>
                  </a:txBody>
                  <a:tcPr>
                    <a:solidFill>
                      <a:schemeClr val="bg1"/>
                    </a:solidFill>
                  </a:tcPr>
                </a:tc>
                <a:extLst>
                  <a:ext uri="{0D108BD9-81ED-4DB2-BD59-A6C34878D82A}">
                    <a16:rowId xmlns:a16="http://schemas.microsoft.com/office/drawing/2014/main" val="2208217002"/>
                  </a:ext>
                </a:extLst>
              </a:tr>
            </a:tbl>
          </a:graphicData>
        </a:graphic>
      </p:graphicFrame>
      <p:pic>
        <p:nvPicPr>
          <p:cNvPr id="10" name="Picture 9">
            <a:extLst>
              <a:ext uri="{FF2B5EF4-FFF2-40B4-BE49-F238E27FC236}">
                <a16:creationId xmlns:a16="http://schemas.microsoft.com/office/drawing/2014/main" id="{BC8BDBBA-4EAE-4F51-9759-F563E2641835}"/>
              </a:ext>
            </a:extLst>
          </p:cNvPr>
          <p:cNvPicPr>
            <a:picLocks noChangeAspect="1"/>
          </p:cNvPicPr>
          <p:nvPr/>
        </p:nvPicPr>
        <p:blipFill>
          <a:blip r:embed="rId4"/>
          <a:stretch>
            <a:fillRect/>
          </a:stretch>
        </p:blipFill>
        <p:spPr>
          <a:xfrm>
            <a:off x="472386" y="1645877"/>
            <a:ext cx="2819454" cy="1676486"/>
          </a:xfrm>
          <a:prstGeom prst="rect">
            <a:avLst/>
          </a:prstGeom>
        </p:spPr>
      </p:pic>
      <p:pic>
        <p:nvPicPr>
          <p:cNvPr id="11" name="Picture 10">
            <a:extLst>
              <a:ext uri="{FF2B5EF4-FFF2-40B4-BE49-F238E27FC236}">
                <a16:creationId xmlns:a16="http://schemas.microsoft.com/office/drawing/2014/main" id="{96172ECD-6526-49B3-8AA4-A13721167E9E}"/>
              </a:ext>
            </a:extLst>
          </p:cNvPr>
          <p:cNvPicPr>
            <a:picLocks noChangeAspect="1"/>
          </p:cNvPicPr>
          <p:nvPr/>
        </p:nvPicPr>
        <p:blipFill>
          <a:blip r:embed="rId5"/>
          <a:stretch>
            <a:fillRect/>
          </a:stretch>
        </p:blipFill>
        <p:spPr>
          <a:xfrm>
            <a:off x="454516" y="3575008"/>
            <a:ext cx="2806844" cy="1952032"/>
          </a:xfrm>
          <a:prstGeom prst="rect">
            <a:avLst/>
          </a:prstGeom>
        </p:spPr>
      </p:pic>
      <p:pic>
        <p:nvPicPr>
          <p:cNvPr id="19" name="Picture 18">
            <a:extLst>
              <a:ext uri="{FF2B5EF4-FFF2-40B4-BE49-F238E27FC236}">
                <a16:creationId xmlns:a16="http://schemas.microsoft.com/office/drawing/2014/main" id="{BD4FA61D-6E4C-49DE-9EEE-B00B4888D959}"/>
              </a:ext>
            </a:extLst>
          </p:cNvPr>
          <p:cNvPicPr>
            <a:picLocks noChangeAspect="1"/>
          </p:cNvPicPr>
          <p:nvPr/>
        </p:nvPicPr>
        <p:blipFill>
          <a:blip r:embed="rId6"/>
          <a:stretch>
            <a:fillRect/>
          </a:stretch>
        </p:blipFill>
        <p:spPr>
          <a:xfrm>
            <a:off x="4863404" y="2326640"/>
            <a:ext cx="3244275" cy="2583861"/>
          </a:xfrm>
          <a:prstGeom prst="rect">
            <a:avLst/>
          </a:prstGeom>
        </p:spPr>
      </p:pic>
      <p:cxnSp>
        <p:nvCxnSpPr>
          <p:cNvPr id="21" name="Straight Arrow Connector 20">
            <a:extLst>
              <a:ext uri="{FF2B5EF4-FFF2-40B4-BE49-F238E27FC236}">
                <a16:creationId xmlns:a16="http://schemas.microsoft.com/office/drawing/2014/main" id="{9F88B8DC-78B4-45BE-B370-BA745F7D47D2}"/>
              </a:ext>
            </a:extLst>
          </p:cNvPr>
          <p:cNvCxnSpPr/>
          <p:nvPr/>
        </p:nvCxnSpPr>
        <p:spPr>
          <a:xfrm>
            <a:off x="4064000" y="1849120"/>
            <a:ext cx="1005840" cy="70104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C59E0EF-5673-4542-864C-AF72ED739151}"/>
              </a:ext>
            </a:extLst>
          </p:cNvPr>
          <p:cNvPicPr>
            <a:picLocks noChangeAspect="1"/>
          </p:cNvPicPr>
          <p:nvPr/>
        </p:nvPicPr>
        <p:blipFill>
          <a:blip r:embed="rId7"/>
          <a:stretch>
            <a:fillRect/>
          </a:stretch>
        </p:blipFill>
        <p:spPr>
          <a:xfrm>
            <a:off x="103971" y="71923"/>
            <a:ext cx="965250" cy="882695"/>
          </a:xfrm>
          <a:prstGeom prst="rect">
            <a:avLst/>
          </a:prstGeom>
        </p:spPr>
      </p:pic>
      <p:pic>
        <p:nvPicPr>
          <p:cNvPr id="4" name="Audio 3">
            <a:hlinkClick r:id="" action="ppaction://media"/>
            <a:extLst>
              <a:ext uri="{FF2B5EF4-FFF2-40B4-BE49-F238E27FC236}">
                <a16:creationId xmlns:a16="http://schemas.microsoft.com/office/drawing/2014/main" id="{121D9CD9-7F92-44F3-984E-7FC8EB761E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19665741"/>
      </p:ext>
    </p:extLst>
  </p:cSld>
  <p:clrMapOvr>
    <a:masterClrMapping/>
  </p:clrMapOvr>
  <mc:AlternateContent xmlns:mc="http://schemas.openxmlformats.org/markup-compatibility/2006" xmlns:p14="http://schemas.microsoft.com/office/powerpoint/2010/main">
    <mc:Choice Requires="p14">
      <p:transition spd="slow" p14:dur="2000" advTm="41933"/>
    </mc:Choice>
    <mc:Fallback xmlns="">
      <p:transition spd="slow" advTm="41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9005-88E7-4C46-8950-62A103F0585E}"/>
              </a:ext>
            </a:extLst>
          </p:cNvPr>
          <p:cNvSpPr>
            <a:spLocks noGrp="1"/>
          </p:cNvSpPr>
          <p:nvPr>
            <p:ph type="title"/>
          </p:nvPr>
        </p:nvSpPr>
        <p:spPr>
          <a:xfrm>
            <a:off x="378172" y="135722"/>
            <a:ext cx="8305800" cy="990600"/>
          </a:xfrm>
        </p:spPr>
        <p:txBody>
          <a:bodyPr/>
          <a:lstStyle/>
          <a:p>
            <a:r>
              <a:rPr lang="en-US" sz="2400" dirty="0"/>
              <a:t>Direction for using the Syllable Feature in Word</a:t>
            </a:r>
          </a:p>
        </p:txBody>
      </p:sp>
      <p:pic>
        <p:nvPicPr>
          <p:cNvPr id="7" name="Picture 6">
            <a:extLst>
              <a:ext uri="{FF2B5EF4-FFF2-40B4-BE49-F238E27FC236}">
                <a16:creationId xmlns:a16="http://schemas.microsoft.com/office/drawing/2014/main" id="{EB8D9146-90BA-4C2C-84D4-05704F10322D}"/>
              </a:ext>
            </a:extLst>
          </p:cNvPr>
          <p:cNvPicPr>
            <a:picLocks noChangeAspect="1"/>
          </p:cNvPicPr>
          <p:nvPr/>
        </p:nvPicPr>
        <p:blipFill>
          <a:blip r:embed="rId5"/>
          <a:stretch>
            <a:fillRect/>
          </a:stretch>
        </p:blipFill>
        <p:spPr>
          <a:xfrm>
            <a:off x="273132" y="1027098"/>
            <a:ext cx="8700754" cy="3889285"/>
          </a:xfrm>
          <a:prstGeom prst="rect">
            <a:avLst/>
          </a:prstGeom>
        </p:spPr>
      </p:pic>
      <p:sp>
        <p:nvSpPr>
          <p:cNvPr id="8" name="TextBox 7">
            <a:extLst>
              <a:ext uri="{FF2B5EF4-FFF2-40B4-BE49-F238E27FC236}">
                <a16:creationId xmlns:a16="http://schemas.microsoft.com/office/drawing/2014/main" id="{9D82414F-3A0E-448E-9B7B-27945613F330}"/>
              </a:ext>
            </a:extLst>
          </p:cNvPr>
          <p:cNvSpPr txBox="1"/>
          <p:nvPr/>
        </p:nvSpPr>
        <p:spPr>
          <a:xfrm>
            <a:off x="2137558" y="4144487"/>
            <a:ext cx="2802577" cy="369332"/>
          </a:xfrm>
          <a:prstGeom prst="rect">
            <a:avLst/>
          </a:prstGeom>
          <a:solidFill>
            <a:srgbClr val="00B0F0"/>
          </a:solidFill>
        </p:spPr>
        <p:txBody>
          <a:bodyPr wrap="square" rtlCol="0">
            <a:spAutoFit/>
          </a:bodyPr>
          <a:lstStyle/>
          <a:p>
            <a:r>
              <a:rPr lang="en-US" dirty="0">
                <a:latin typeface="Times New Roman" panose="02020603050405020304" pitchFamily="18" charset="0"/>
              </a:rPr>
              <a:t>Step 1: Type the word</a:t>
            </a:r>
          </a:p>
        </p:txBody>
      </p:sp>
      <p:sp>
        <p:nvSpPr>
          <p:cNvPr id="9" name="TextBox 8">
            <a:extLst>
              <a:ext uri="{FF2B5EF4-FFF2-40B4-BE49-F238E27FC236}">
                <a16:creationId xmlns:a16="http://schemas.microsoft.com/office/drawing/2014/main" id="{8F2B29DD-1698-4267-A739-9C43AD7BDC2F}"/>
              </a:ext>
            </a:extLst>
          </p:cNvPr>
          <p:cNvSpPr txBox="1"/>
          <p:nvPr/>
        </p:nvSpPr>
        <p:spPr>
          <a:xfrm>
            <a:off x="6481948" y="508657"/>
            <a:ext cx="2175164" cy="381992"/>
          </a:xfrm>
          <a:prstGeom prst="rect">
            <a:avLst/>
          </a:prstGeom>
          <a:solidFill>
            <a:srgbClr val="00B0F0"/>
          </a:solidFill>
        </p:spPr>
        <p:txBody>
          <a:bodyPr wrap="square" rtlCol="0">
            <a:spAutoFit/>
          </a:bodyPr>
          <a:lstStyle/>
          <a:p>
            <a:r>
              <a:rPr lang="en-US" dirty="0">
                <a:latin typeface="Times New Roman" panose="02020603050405020304" pitchFamily="18" charset="0"/>
              </a:rPr>
              <a:t>Step 2: Go to View</a:t>
            </a:r>
          </a:p>
        </p:txBody>
      </p:sp>
      <p:sp>
        <p:nvSpPr>
          <p:cNvPr id="10" name="TextBox 9">
            <a:extLst>
              <a:ext uri="{FF2B5EF4-FFF2-40B4-BE49-F238E27FC236}">
                <a16:creationId xmlns:a16="http://schemas.microsoft.com/office/drawing/2014/main" id="{F45B2A9B-398A-4ABF-BFB9-360FC61EFBCE}"/>
              </a:ext>
            </a:extLst>
          </p:cNvPr>
          <p:cNvSpPr txBox="1"/>
          <p:nvPr/>
        </p:nvSpPr>
        <p:spPr>
          <a:xfrm>
            <a:off x="447303" y="2893618"/>
            <a:ext cx="3044041" cy="369332"/>
          </a:xfrm>
          <a:prstGeom prst="rect">
            <a:avLst/>
          </a:prstGeom>
          <a:solidFill>
            <a:srgbClr val="00B0F0"/>
          </a:solidFill>
        </p:spPr>
        <p:txBody>
          <a:bodyPr wrap="square" rtlCol="0">
            <a:spAutoFit/>
          </a:bodyPr>
          <a:lstStyle/>
          <a:p>
            <a:r>
              <a:rPr lang="en-US" dirty="0">
                <a:latin typeface="Times New Roman" panose="02020603050405020304" pitchFamily="18" charset="0"/>
              </a:rPr>
              <a:t>Step 3: Immersive Reader</a:t>
            </a:r>
          </a:p>
        </p:txBody>
      </p:sp>
      <p:sp>
        <p:nvSpPr>
          <p:cNvPr id="12" name="Arrow: Right 11">
            <a:extLst>
              <a:ext uri="{FF2B5EF4-FFF2-40B4-BE49-F238E27FC236}">
                <a16:creationId xmlns:a16="http://schemas.microsoft.com/office/drawing/2014/main" id="{5AD973DB-C21D-469E-B4D6-5B77C9A0BE59}"/>
              </a:ext>
            </a:extLst>
          </p:cNvPr>
          <p:cNvSpPr/>
          <p:nvPr/>
        </p:nvSpPr>
        <p:spPr>
          <a:xfrm>
            <a:off x="4762006" y="4025734"/>
            <a:ext cx="415636" cy="3562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Arrow: Right 12">
            <a:extLst>
              <a:ext uri="{FF2B5EF4-FFF2-40B4-BE49-F238E27FC236}">
                <a16:creationId xmlns:a16="http://schemas.microsoft.com/office/drawing/2014/main" id="{83F23631-812C-427A-AAA5-1C5FE94067A7}"/>
              </a:ext>
            </a:extLst>
          </p:cNvPr>
          <p:cNvSpPr/>
          <p:nvPr/>
        </p:nvSpPr>
        <p:spPr>
          <a:xfrm rot="8101533">
            <a:off x="7811985" y="841168"/>
            <a:ext cx="415636" cy="3562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Arrow: Right 13">
            <a:extLst>
              <a:ext uri="{FF2B5EF4-FFF2-40B4-BE49-F238E27FC236}">
                <a16:creationId xmlns:a16="http://schemas.microsoft.com/office/drawing/2014/main" id="{23A4E147-2CC0-4C50-8039-CAC46B88D9D1}"/>
              </a:ext>
            </a:extLst>
          </p:cNvPr>
          <p:cNvSpPr/>
          <p:nvPr/>
        </p:nvSpPr>
        <p:spPr>
          <a:xfrm rot="13303256">
            <a:off x="2026723" y="2311729"/>
            <a:ext cx="415636" cy="3562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 name="TextBox 2">
            <a:extLst>
              <a:ext uri="{FF2B5EF4-FFF2-40B4-BE49-F238E27FC236}">
                <a16:creationId xmlns:a16="http://schemas.microsoft.com/office/drawing/2014/main" id="{AC7629FD-D41E-45A5-899B-8CAD5454B848}"/>
              </a:ext>
            </a:extLst>
          </p:cNvPr>
          <p:cNvSpPr txBox="1"/>
          <p:nvPr/>
        </p:nvSpPr>
        <p:spPr>
          <a:xfrm>
            <a:off x="5149970" y="4011283"/>
            <a:ext cx="2820838" cy="523220"/>
          </a:xfrm>
          <a:prstGeom prst="rect">
            <a:avLst/>
          </a:prstGeom>
          <a:solidFill>
            <a:schemeClr val="tx1"/>
          </a:solidFill>
        </p:spPr>
        <p:txBody>
          <a:bodyPr wrap="square" rtlCol="0">
            <a:spAutoFit/>
          </a:bodyPr>
          <a:lstStyle/>
          <a:p>
            <a:r>
              <a:rPr lang="en-US" dirty="0">
                <a:solidFill>
                  <a:schemeClr val="bg1"/>
                </a:solidFill>
              </a:rPr>
              <a:t>      </a:t>
            </a:r>
            <a:r>
              <a:rPr lang="en-US" sz="2800" dirty="0">
                <a:solidFill>
                  <a:schemeClr val="bg1"/>
                </a:solidFill>
              </a:rPr>
              <a:t>Organism</a:t>
            </a:r>
          </a:p>
        </p:txBody>
      </p:sp>
      <p:pic>
        <p:nvPicPr>
          <p:cNvPr id="6" name="Content Placeholder 5">
            <a:extLst>
              <a:ext uri="{FF2B5EF4-FFF2-40B4-BE49-F238E27FC236}">
                <a16:creationId xmlns:a16="http://schemas.microsoft.com/office/drawing/2014/main" id="{ADB3B72E-2D1B-4EB3-A940-E0524603EDCB}"/>
              </a:ext>
            </a:extLst>
          </p:cNvPr>
          <p:cNvPicPr>
            <a:picLocks noGrp="1" noChangeAspect="1"/>
          </p:cNvPicPr>
          <p:nvPr>
            <p:ph idx="1"/>
          </p:nvPr>
        </p:nvPicPr>
        <p:blipFill>
          <a:blip r:embed="rId6"/>
          <a:stretch>
            <a:fillRect/>
          </a:stretch>
        </p:blipFill>
        <p:spPr>
          <a:xfrm>
            <a:off x="180076" y="5194182"/>
            <a:ext cx="8800021" cy="1603433"/>
          </a:xfrm>
          <a:prstGeom prst="rect">
            <a:avLst/>
          </a:prstGeom>
        </p:spPr>
      </p:pic>
      <p:sp>
        <p:nvSpPr>
          <p:cNvPr id="15" name="Arrow: Right 14">
            <a:extLst>
              <a:ext uri="{FF2B5EF4-FFF2-40B4-BE49-F238E27FC236}">
                <a16:creationId xmlns:a16="http://schemas.microsoft.com/office/drawing/2014/main" id="{3D2C5771-9E19-42F3-A508-3B42BF9644C8}"/>
              </a:ext>
            </a:extLst>
          </p:cNvPr>
          <p:cNvSpPr/>
          <p:nvPr/>
        </p:nvSpPr>
        <p:spPr>
          <a:xfrm rot="13303256">
            <a:off x="8020548" y="5492228"/>
            <a:ext cx="415636" cy="3562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TextBox 10">
            <a:extLst>
              <a:ext uri="{FF2B5EF4-FFF2-40B4-BE49-F238E27FC236}">
                <a16:creationId xmlns:a16="http://schemas.microsoft.com/office/drawing/2014/main" id="{37E6A5CE-B093-4DF2-A942-2B8959397AA8}"/>
              </a:ext>
            </a:extLst>
          </p:cNvPr>
          <p:cNvSpPr txBox="1"/>
          <p:nvPr/>
        </p:nvSpPr>
        <p:spPr>
          <a:xfrm>
            <a:off x="5871115" y="6012198"/>
            <a:ext cx="3044041" cy="646331"/>
          </a:xfrm>
          <a:prstGeom prst="rect">
            <a:avLst/>
          </a:prstGeom>
          <a:solidFill>
            <a:srgbClr val="00B0F0"/>
          </a:solidFill>
        </p:spPr>
        <p:txBody>
          <a:bodyPr wrap="square" rtlCol="0">
            <a:spAutoFit/>
          </a:bodyPr>
          <a:lstStyle/>
          <a:p>
            <a:r>
              <a:rPr lang="en-US" dirty="0">
                <a:latin typeface="Times New Roman" panose="02020603050405020304" pitchFamily="18" charset="0"/>
              </a:rPr>
              <a:t>Step 4: Click the line visual to turn the syllable feature on</a:t>
            </a:r>
          </a:p>
        </p:txBody>
      </p:sp>
      <p:pic>
        <p:nvPicPr>
          <p:cNvPr id="18" name="Audio 17">
            <a:hlinkClick r:id="" action="ppaction://media"/>
            <a:extLst>
              <a:ext uri="{FF2B5EF4-FFF2-40B4-BE49-F238E27FC236}">
                <a16:creationId xmlns:a16="http://schemas.microsoft.com/office/drawing/2014/main" id="{67ACD05A-0A27-488A-9132-A0D20C1E84D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248616070"/>
      </p:ext>
    </p:extLst>
  </p:cSld>
  <p:clrMapOvr>
    <a:masterClrMapping/>
  </p:clrMapOvr>
  <mc:AlternateContent xmlns:mc="http://schemas.openxmlformats.org/markup-compatibility/2006" xmlns:p14="http://schemas.microsoft.com/office/powerpoint/2010/main">
    <mc:Choice Requires="p14">
      <p:transition spd="slow" p14:dur="2000" advTm="48184"/>
    </mc:Choice>
    <mc:Fallback xmlns="">
      <p:transition spd="slow" advTm="48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10" grpId="0" animBg="1"/>
      <p:bldP spid="12" grpId="0" animBg="1"/>
      <p:bldP spid="13" grpId="0" animBg="1"/>
      <p:bldP spid="14" grpId="0" animBg="1"/>
      <p:bldP spid="15"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1B27-D576-4E69-8C66-988DB53A5BCA}"/>
              </a:ext>
            </a:extLst>
          </p:cNvPr>
          <p:cNvSpPr>
            <a:spLocks noGrp="1"/>
          </p:cNvSpPr>
          <p:nvPr>
            <p:ph type="title"/>
          </p:nvPr>
        </p:nvSpPr>
        <p:spPr>
          <a:xfrm>
            <a:off x="2310801" y="218478"/>
            <a:ext cx="7886700" cy="1325563"/>
          </a:xfrm>
        </p:spPr>
        <p:txBody>
          <a:bodyPr/>
          <a:lstStyle/>
          <a:p>
            <a:r>
              <a:rPr lang="en-US" dirty="0"/>
              <a:t>Visual Dictionary</a:t>
            </a:r>
          </a:p>
        </p:txBody>
      </p:sp>
      <p:pic>
        <p:nvPicPr>
          <p:cNvPr id="4" name="Content Placeholder 3">
            <a:extLst>
              <a:ext uri="{FF2B5EF4-FFF2-40B4-BE49-F238E27FC236}">
                <a16:creationId xmlns:a16="http://schemas.microsoft.com/office/drawing/2014/main" id="{45298E94-4C4E-46C1-BB80-BE0C0C16CEFE}"/>
              </a:ext>
            </a:extLst>
          </p:cNvPr>
          <p:cNvPicPr>
            <a:picLocks noGrp="1" noChangeAspect="1"/>
          </p:cNvPicPr>
          <p:nvPr>
            <p:ph idx="1"/>
          </p:nvPr>
        </p:nvPicPr>
        <p:blipFill>
          <a:blip r:embed="rId4"/>
          <a:stretch>
            <a:fillRect/>
          </a:stretch>
        </p:blipFill>
        <p:spPr>
          <a:xfrm>
            <a:off x="249865" y="962692"/>
            <a:ext cx="8686800" cy="1501843"/>
          </a:xfrm>
          <a:prstGeom prst="rect">
            <a:avLst/>
          </a:prstGeom>
        </p:spPr>
      </p:pic>
      <p:pic>
        <p:nvPicPr>
          <p:cNvPr id="5" name="Picture 4">
            <a:extLst>
              <a:ext uri="{FF2B5EF4-FFF2-40B4-BE49-F238E27FC236}">
                <a16:creationId xmlns:a16="http://schemas.microsoft.com/office/drawing/2014/main" id="{F14FFD01-6889-4C6E-B2CC-3BCEC1528FE7}"/>
              </a:ext>
            </a:extLst>
          </p:cNvPr>
          <p:cNvPicPr>
            <a:picLocks noChangeAspect="1"/>
          </p:cNvPicPr>
          <p:nvPr/>
        </p:nvPicPr>
        <p:blipFill>
          <a:blip r:embed="rId5"/>
          <a:stretch>
            <a:fillRect/>
          </a:stretch>
        </p:blipFill>
        <p:spPr>
          <a:xfrm>
            <a:off x="2843010" y="2963618"/>
            <a:ext cx="3940562" cy="3210973"/>
          </a:xfrm>
          <a:prstGeom prst="rect">
            <a:avLst/>
          </a:prstGeom>
        </p:spPr>
      </p:pic>
      <p:pic>
        <p:nvPicPr>
          <p:cNvPr id="3" name="Audio 2">
            <a:hlinkClick r:id="" action="ppaction://media"/>
            <a:extLst>
              <a:ext uri="{FF2B5EF4-FFF2-40B4-BE49-F238E27FC236}">
                <a16:creationId xmlns:a16="http://schemas.microsoft.com/office/drawing/2014/main" id="{D027DE11-482C-4FA2-8611-9F500611F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26891776"/>
      </p:ext>
    </p:extLst>
  </p:cSld>
  <p:clrMapOvr>
    <a:masterClrMapping/>
  </p:clrMapOvr>
  <mc:AlternateContent xmlns:mc="http://schemas.openxmlformats.org/markup-compatibility/2006" xmlns:p14="http://schemas.microsoft.com/office/powerpoint/2010/main">
    <mc:Choice Requires="p14">
      <p:transition spd="slow" p14:dur="2000" advTm="38121"/>
    </mc:Choice>
    <mc:Fallback xmlns="">
      <p:transition spd="slow" advTm="3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02AF-237E-4359-BB96-30AF6EDE0725}"/>
              </a:ext>
            </a:extLst>
          </p:cNvPr>
          <p:cNvSpPr>
            <a:spLocks noGrp="1"/>
          </p:cNvSpPr>
          <p:nvPr>
            <p:ph type="title"/>
          </p:nvPr>
        </p:nvSpPr>
        <p:spPr>
          <a:xfrm>
            <a:off x="119691" y="123589"/>
            <a:ext cx="7886700" cy="739054"/>
          </a:xfrm>
        </p:spPr>
        <p:txBody>
          <a:bodyPr/>
          <a:lstStyle/>
          <a:p>
            <a:r>
              <a:rPr lang="en-US" dirty="0"/>
              <a:t>Inferencing &amp; Science </a:t>
            </a:r>
          </a:p>
        </p:txBody>
      </p:sp>
      <p:pic>
        <p:nvPicPr>
          <p:cNvPr id="1026" name="Picture 2" descr="See the source image">
            <a:extLst>
              <a:ext uri="{FF2B5EF4-FFF2-40B4-BE49-F238E27FC236}">
                <a16:creationId xmlns:a16="http://schemas.microsoft.com/office/drawing/2014/main" id="{82A70D30-A304-4952-97E8-18EBA7C7B95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01283" y="2353198"/>
            <a:ext cx="4525993" cy="4124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A71BA3-22F4-480C-B13B-2A0663465FBF}"/>
              </a:ext>
            </a:extLst>
          </p:cNvPr>
          <p:cNvSpPr txBox="1"/>
          <p:nvPr/>
        </p:nvSpPr>
        <p:spPr>
          <a:xfrm>
            <a:off x="1406105" y="1388853"/>
            <a:ext cx="4140679" cy="400110"/>
          </a:xfrm>
          <a:prstGeom prst="rect">
            <a:avLst/>
          </a:prstGeom>
          <a:noFill/>
        </p:spPr>
        <p:txBody>
          <a:bodyPr wrap="square" rtlCol="0">
            <a:spAutoFit/>
          </a:bodyPr>
          <a:lstStyle/>
          <a:p>
            <a:r>
              <a:rPr lang="en-US" sz="2000" b="1" dirty="0"/>
              <a:t>What do you think happened? </a:t>
            </a:r>
          </a:p>
        </p:txBody>
      </p:sp>
      <p:sp>
        <p:nvSpPr>
          <p:cNvPr id="9" name="TextBox 8">
            <a:extLst>
              <a:ext uri="{FF2B5EF4-FFF2-40B4-BE49-F238E27FC236}">
                <a16:creationId xmlns:a16="http://schemas.microsoft.com/office/drawing/2014/main" id="{188818CC-69C4-42FD-8A90-793A907D4756}"/>
              </a:ext>
            </a:extLst>
          </p:cNvPr>
          <p:cNvSpPr txBox="1"/>
          <p:nvPr/>
        </p:nvSpPr>
        <p:spPr>
          <a:xfrm>
            <a:off x="198407" y="1834551"/>
            <a:ext cx="6435305" cy="400110"/>
          </a:xfrm>
          <a:prstGeom prst="rect">
            <a:avLst/>
          </a:prstGeom>
          <a:noFill/>
        </p:spPr>
        <p:txBody>
          <a:bodyPr wrap="square" rtlCol="0">
            <a:spAutoFit/>
          </a:bodyPr>
          <a:lstStyle/>
          <a:p>
            <a:r>
              <a:rPr lang="en-US" sz="2000" b="1" dirty="0"/>
              <a:t>Where is most of the damage in the building? </a:t>
            </a:r>
          </a:p>
        </p:txBody>
      </p:sp>
      <p:pic>
        <p:nvPicPr>
          <p:cNvPr id="1028" name="Picture 4" descr="See the source image">
            <a:extLst>
              <a:ext uri="{FF2B5EF4-FFF2-40B4-BE49-F238E27FC236}">
                <a16:creationId xmlns:a16="http://schemas.microsoft.com/office/drawing/2014/main" id="{EF4EB8E7-83CC-4BE0-A51B-33EED96E86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4132" y="2310891"/>
            <a:ext cx="3115573" cy="42037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EE7BA23-B618-4961-AAAF-F824872C61B7}"/>
              </a:ext>
            </a:extLst>
          </p:cNvPr>
          <p:cNvSpPr txBox="1"/>
          <p:nvPr/>
        </p:nvSpPr>
        <p:spPr>
          <a:xfrm>
            <a:off x="1256582" y="885645"/>
            <a:ext cx="4140679" cy="461665"/>
          </a:xfrm>
          <a:prstGeom prst="rect">
            <a:avLst/>
          </a:prstGeom>
          <a:noFill/>
        </p:spPr>
        <p:txBody>
          <a:bodyPr wrap="square" rtlCol="0">
            <a:spAutoFit/>
          </a:bodyPr>
          <a:lstStyle/>
          <a:p>
            <a:r>
              <a:rPr lang="en-US" sz="2400" b="1" dirty="0"/>
              <a:t>What is burning?  </a:t>
            </a:r>
          </a:p>
        </p:txBody>
      </p:sp>
      <p:sp>
        <p:nvSpPr>
          <p:cNvPr id="12" name="TextBox 11">
            <a:extLst>
              <a:ext uri="{FF2B5EF4-FFF2-40B4-BE49-F238E27FC236}">
                <a16:creationId xmlns:a16="http://schemas.microsoft.com/office/drawing/2014/main" id="{806EB23A-125E-45AB-8695-59DD7A85865A}"/>
              </a:ext>
            </a:extLst>
          </p:cNvPr>
          <p:cNvSpPr txBox="1"/>
          <p:nvPr/>
        </p:nvSpPr>
        <p:spPr>
          <a:xfrm>
            <a:off x="5428890" y="738997"/>
            <a:ext cx="3551208" cy="1015663"/>
          </a:xfrm>
          <a:prstGeom prst="rect">
            <a:avLst/>
          </a:prstGeom>
          <a:solidFill>
            <a:srgbClr val="FFC000"/>
          </a:solidFill>
        </p:spPr>
        <p:txBody>
          <a:bodyPr wrap="square" rtlCol="0">
            <a:spAutoFit/>
          </a:bodyPr>
          <a:lstStyle/>
          <a:p>
            <a:pPr algn="ctr"/>
            <a:r>
              <a:rPr lang="en-US" sz="2000" b="1" dirty="0"/>
              <a:t>Inference:</a:t>
            </a:r>
          </a:p>
          <a:p>
            <a:pPr algn="ctr"/>
            <a:r>
              <a:rPr lang="en-US" sz="2000" b="1" dirty="0"/>
              <a:t>Why might the smoke be dangerous? </a:t>
            </a:r>
          </a:p>
        </p:txBody>
      </p:sp>
      <p:pic>
        <p:nvPicPr>
          <p:cNvPr id="3" name="Audio 2">
            <a:hlinkClick r:id="" action="ppaction://media"/>
            <a:extLst>
              <a:ext uri="{FF2B5EF4-FFF2-40B4-BE49-F238E27FC236}">
                <a16:creationId xmlns:a16="http://schemas.microsoft.com/office/drawing/2014/main" id="{DFFD9CAA-7E0D-44EB-AA1B-04C1FE056B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083762702"/>
      </p:ext>
    </p:extLst>
  </p:cSld>
  <p:clrMapOvr>
    <a:masterClrMapping/>
  </p:clrMapOvr>
  <mc:AlternateContent xmlns:mc="http://schemas.openxmlformats.org/markup-compatibility/2006" xmlns:p14="http://schemas.microsoft.com/office/powerpoint/2010/main">
    <mc:Choice Requires="p14">
      <p:transition spd="slow" p14:dur="2000" advTm="71165"/>
    </mc:Choice>
    <mc:Fallback xmlns="">
      <p:transition spd="slow" advTm="7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7" grpId="0"/>
      <p:bldP spid="9" grpId="0"/>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7F6F3-6C90-49A5-A8F4-82E174F881C8}"/>
              </a:ext>
            </a:extLst>
          </p:cNvPr>
          <p:cNvSpPr>
            <a:spLocks noGrp="1"/>
          </p:cNvSpPr>
          <p:nvPr>
            <p:ph type="title"/>
          </p:nvPr>
        </p:nvSpPr>
        <p:spPr>
          <a:xfrm>
            <a:off x="531627" y="535249"/>
            <a:ext cx="8228271" cy="1325563"/>
          </a:xfrm>
        </p:spPr>
        <p:txBody>
          <a:bodyPr/>
          <a:lstStyle/>
          <a:p>
            <a:r>
              <a:rPr lang="en-US" dirty="0"/>
              <a:t>Using Text to Support Inferencing!</a:t>
            </a:r>
          </a:p>
        </p:txBody>
      </p:sp>
      <p:pic>
        <p:nvPicPr>
          <p:cNvPr id="4" name="Content Placeholder 3">
            <a:extLst>
              <a:ext uri="{FF2B5EF4-FFF2-40B4-BE49-F238E27FC236}">
                <a16:creationId xmlns:a16="http://schemas.microsoft.com/office/drawing/2014/main" id="{CD974189-266A-4DD0-BF92-6CB901AD09DC}"/>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8585" y="2105247"/>
            <a:ext cx="4912242" cy="4476307"/>
          </a:xfrm>
          <a:prstGeom prst="rect">
            <a:avLst/>
          </a:prstGeom>
          <a:noFill/>
        </p:spPr>
      </p:pic>
      <p:sp>
        <p:nvSpPr>
          <p:cNvPr id="5" name="TextBox 4">
            <a:extLst>
              <a:ext uri="{FF2B5EF4-FFF2-40B4-BE49-F238E27FC236}">
                <a16:creationId xmlns:a16="http://schemas.microsoft.com/office/drawing/2014/main" id="{5C07A435-BE13-4B6E-8C0C-0C1015920339}"/>
              </a:ext>
            </a:extLst>
          </p:cNvPr>
          <p:cNvSpPr txBox="1"/>
          <p:nvPr/>
        </p:nvSpPr>
        <p:spPr>
          <a:xfrm>
            <a:off x="5901069" y="2158410"/>
            <a:ext cx="2860158" cy="2308324"/>
          </a:xfrm>
          <a:prstGeom prst="rect">
            <a:avLst/>
          </a:prstGeom>
          <a:solidFill>
            <a:srgbClr val="FFC000"/>
          </a:solidFill>
        </p:spPr>
        <p:txBody>
          <a:bodyPr wrap="square" rtlCol="0">
            <a:spAutoFit/>
          </a:bodyPr>
          <a:lstStyle/>
          <a:p>
            <a:r>
              <a:rPr lang="en-US" dirty="0"/>
              <a:t>Can you answer any factual questions that will lead to making inferences: </a:t>
            </a:r>
          </a:p>
          <a:p>
            <a:endParaRPr lang="en-US" dirty="0"/>
          </a:p>
          <a:p>
            <a:r>
              <a:rPr lang="en-US" dirty="0"/>
              <a:t>What</a:t>
            </a:r>
          </a:p>
          <a:p>
            <a:r>
              <a:rPr lang="en-US" dirty="0"/>
              <a:t>When</a:t>
            </a:r>
          </a:p>
          <a:p>
            <a:r>
              <a:rPr lang="en-US" dirty="0"/>
              <a:t>Where</a:t>
            </a:r>
          </a:p>
          <a:p>
            <a:r>
              <a:rPr lang="en-US" dirty="0"/>
              <a:t>Who</a:t>
            </a:r>
          </a:p>
        </p:txBody>
      </p:sp>
      <p:sp>
        <p:nvSpPr>
          <p:cNvPr id="6" name="TextBox 5">
            <a:extLst>
              <a:ext uri="{FF2B5EF4-FFF2-40B4-BE49-F238E27FC236}">
                <a16:creationId xmlns:a16="http://schemas.microsoft.com/office/drawing/2014/main" id="{E65F1AE3-7E66-4007-B2E4-4ADD811D69D2}"/>
              </a:ext>
            </a:extLst>
          </p:cNvPr>
          <p:cNvSpPr txBox="1"/>
          <p:nvPr/>
        </p:nvSpPr>
        <p:spPr>
          <a:xfrm>
            <a:off x="6003985" y="5218981"/>
            <a:ext cx="2777706" cy="923330"/>
          </a:xfrm>
          <a:prstGeom prst="rect">
            <a:avLst/>
          </a:prstGeom>
          <a:noFill/>
        </p:spPr>
        <p:txBody>
          <a:bodyPr wrap="square" rtlCol="0">
            <a:spAutoFit/>
          </a:bodyPr>
          <a:lstStyle/>
          <a:p>
            <a:r>
              <a:rPr lang="en-US" dirty="0"/>
              <a:t>Why would radiation in the air affect people all over the world? </a:t>
            </a:r>
          </a:p>
        </p:txBody>
      </p:sp>
      <p:pic>
        <p:nvPicPr>
          <p:cNvPr id="3" name="Audio 2">
            <a:hlinkClick r:id="" action="ppaction://media"/>
            <a:extLst>
              <a:ext uri="{FF2B5EF4-FFF2-40B4-BE49-F238E27FC236}">
                <a16:creationId xmlns:a16="http://schemas.microsoft.com/office/drawing/2014/main" id="{A0F3B75E-22E5-4151-B9D1-BBAC95582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98180217"/>
      </p:ext>
    </p:extLst>
  </p:cSld>
  <p:clrMapOvr>
    <a:masterClrMapping/>
  </p:clrMapOvr>
  <mc:AlternateContent xmlns:mc="http://schemas.openxmlformats.org/markup-compatibility/2006" xmlns:p14="http://schemas.microsoft.com/office/powerpoint/2010/main">
    <mc:Choice Requires="p14">
      <p:transition spd="slow" p14:dur="2000" advTm="98562"/>
    </mc:Choice>
    <mc:Fallback xmlns="">
      <p:transition spd="slow" advTm="9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C8BD-621E-4B25-A5F2-AB11F542F81D}"/>
              </a:ext>
            </a:extLst>
          </p:cNvPr>
          <p:cNvSpPr>
            <a:spLocks noGrp="1"/>
          </p:cNvSpPr>
          <p:nvPr>
            <p:ph type="title"/>
          </p:nvPr>
        </p:nvSpPr>
        <p:spPr/>
        <p:txBody>
          <a:bodyPr/>
          <a:lstStyle/>
          <a:p>
            <a:r>
              <a:rPr lang="en-US" dirty="0">
                <a:solidFill>
                  <a:schemeClr val="tx1"/>
                </a:solidFill>
              </a:rPr>
              <a:t>Supporting Classroom Notes</a:t>
            </a:r>
          </a:p>
        </p:txBody>
      </p:sp>
      <p:pic>
        <p:nvPicPr>
          <p:cNvPr id="4" name="Content Placeholder 3">
            <a:extLst>
              <a:ext uri="{FF2B5EF4-FFF2-40B4-BE49-F238E27FC236}">
                <a16:creationId xmlns:a16="http://schemas.microsoft.com/office/drawing/2014/main" id="{670C9128-AD20-4C85-9B19-CE3907F6A7F5}"/>
              </a:ext>
            </a:extLst>
          </p:cNvPr>
          <p:cNvPicPr>
            <a:picLocks noGrp="1" noChangeAspect="1"/>
          </p:cNvPicPr>
          <p:nvPr>
            <p:ph idx="1"/>
          </p:nvPr>
        </p:nvPicPr>
        <p:blipFill>
          <a:blip r:embed="rId4"/>
          <a:stretch>
            <a:fillRect/>
          </a:stretch>
        </p:blipFill>
        <p:spPr>
          <a:xfrm>
            <a:off x="228600" y="1265903"/>
            <a:ext cx="8686800" cy="4021393"/>
          </a:xfrm>
          <a:prstGeom prst="rect">
            <a:avLst/>
          </a:prstGeom>
          <a:noFill/>
        </p:spPr>
      </p:pic>
      <p:pic>
        <p:nvPicPr>
          <p:cNvPr id="6" name="Audio 5">
            <a:hlinkClick r:id="" action="ppaction://media"/>
            <a:extLst>
              <a:ext uri="{FF2B5EF4-FFF2-40B4-BE49-F238E27FC236}">
                <a16:creationId xmlns:a16="http://schemas.microsoft.com/office/drawing/2014/main" id="{6953E24C-DAFF-4870-846B-6B24D6A645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12351138"/>
      </p:ext>
    </p:extLst>
  </p:cSld>
  <p:clrMapOvr>
    <a:masterClrMapping/>
  </p:clrMapOvr>
  <mc:AlternateContent xmlns:mc="http://schemas.openxmlformats.org/markup-compatibility/2006" xmlns:p14="http://schemas.microsoft.com/office/powerpoint/2010/main">
    <mc:Choice Requires="p14">
      <p:transition spd="slow" p14:dur="2000" advTm="58808"/>
    </mc:Choice>
    <mc:Fallback xmlns="">
      <p:transition spd="slow" advTm="5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1143000" y="4648200"/>
            <a:ext cx="7239000" cy="2209800"/>
          </a:xfrm>
        </p:spPr>
      </p:pic>
      <p:grpSp>
        <p:nvGrpSpPr>
          <p:cNvPr id="6" name="Group 5"/>
          <p:cNvGrpSpPr/>
          <p:nvPr/>
        </p:nvGrpSpPr>
        <p:grpSpPr>
          <a:xfrm>
            <a:off x="-928887" y="-31552"/>
            <a:ext cx="11382774" cy="1134017"/>
            <a:chOff x="-383568" y="-661096"/>
            <a:chExt cx="4830761" cy="1244175"/>
          </a:xfrm>
        </p:grpSpPr>
        <p:sp>
          <p:nvSpPr>
            <p:cNvPr id="8" name="Folded Corner 7"/>
            <p:cNvSpPr/>
            <p:nvPr/>
          </p:nvSpPr>
          <p:spPr>
            <a:xfrm rot="10800000">
              <a:off x="107661" y="-542877"/>
              <a:ext cx="3686175" cy="1125956"/>
            </a:xfrm>
            <a:prstGeom prst="foldedCorner">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Folded Corner 4"/>
            <p:cNvSpPr txBox="1"/>
            <p:nvPr/>
          </p:nvSpPr>
          <p:spPr>
            <a:xfrm>
              <a:off x="-383568" y="-661096"/>
              <a:ext cx="4830761" cy="1170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4696" tIns="234696" rIns="234696" bIns="234696" numCol="1" spcCol="1270" anchor="ctr" anchorCtr="0">
              <a:noAutofit/>
            </a:bodyPr>
            <a:lstStyle/>
            <a:p>
              <a:pPr algn="ctr" defTabSz="1466814">
                <a:lnSpc>
                  <a:spcPct val="90000"/>
                </a:lnSpc>
                <a:spcBef>
                  <a:spcPct val="0"/>
                </a:spcBef>
                <a:spcAft>
                  <a:spcPct val="35000"/>
                </a:spcAft>
              </a:pPr>
              <a:r>
                <a:rPr lang="en-US" sz="4800">
                  <a:latin typeface="Script MT Bold" panose="03040602040607080904" pitchFamily="66" charset="0"/>
                </a:rPr>
                <a:t>How do you highlight?</a:t>
              </a:r>
            </a:p>
          </p:txBody>
        </p:sp>
      </p:grpSp>
      <p:sp>
        <p:nvSpPr>
          <p:cNvPr id="2" name="Rectangle 1"/>
          <p:cNvSpPr/>
          <p:nvPr/>
        </p:nvSpPr>
        <p:spPr>
          <a:xfrm>
            <a:off x="376351" y="1210217"/>
            <a:ext cx="4648199" cy="4114800"/>
          </a:xfrm>
          <a:prstGeom prst="rect">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44" indent="-285744" algn="ctr">
              <a:buFont typeface="Arial" panose="020B0604020202020204" pitchFamily="34" charset="0"/>
              <a:buChar char="•"/>
            </a:pPr>
            <a:endParaRPr lang="en-US"/>
          </a:p>
        </p:txBody>
      </p:sp>
      <p:sp>
        <p:nvSpPr>
          <p:cNvPr id="11" name="Rectangle 10"/>
          <p:cNvSpPr/>
          <p:nvPr/>
        </p:nvSpPr>
        <p:spPr>
          <a:xfrm>
            <a:off x="5257800" y="1210217"/>
            <a:ext cx="3505200" cy="4114800"/>
          </a:xfrm>
          <a:prstGeom prst="rect">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419101" y="1210219"/>
            <a:ext cx="4533900" cy="4352383"/>
          </a:xfrm>
          <a:prstGeom prst="rect">
            <a:avLst/>
          </a:prstGeom>
        </p:spPr>
        <p:txBody>
          <a:bodyPr vert="horz" wrap="square" lIns="91440" tIns="45720" rIns="91440" bIns="45720" rtlCol="0" anchor="ctr">
            <a:normAutofit fontScale="77500" lnSpcReduction="20000"/>
          </a:bodyPr>
          <a:lstStyle/>
          <a:p>
            <a:pPr marL="342891" indent="-342891">
              <a:spcBef>
                <a:spcPct val="0"/>
              </a:spcBef>
              <a:buFont typeface="Courier New" panose="02070309020205020404" pitchFamily="49" charset="0"/>
              <a:buChar char="o"/>
            </a:pPr>
            <a:endParaRPr lang="en-US" sz="2400" dirty="0">
              <a:ea typeface="+mj-ea"/>
              <a:cs typeface="+mj-cs"/>
            </a:endParaRPr>
          </a:p>
          <a:p>
            <a:pPr marL="342891" indent="-342891">
              <a:spcBef>
                <a:spcPct val="0"/>
              </a:spcBef>
              <a:buFont typeface="Courier New" panose="02070309020205020404" pitchFamily="49" charset="0"/>
              <a:buChar char="o"/>
            </a:pPr>
            <a:r>
              <a:rPr lang="en-US" sz="3200" dirty="0">
                <a:ea typeface="+mj-ea"/>
                <a:cs typeface="+mj-cs"/>
              </a:rPr>
              <a:t>Do not use one single-color highlighter</a:t>
            </a:r>
          </a:p>
          <a:p>
            <a:pPr marL="342891" indent="-342891">
              <a:spcBef>
                <a:spcPct val="0"/>
              </a:spcBef>
              <a:buFont typeface="Courier New" panose="02070309020205020404" pitchFamily="49" charset="0"/>
              <a:buChar char="o"/>
            </a:pPr>
            <a:r>
              <a:rPr lang="en-US" sz="3200" dirty="0">
                <a:ea typeface="+mj-ea"/>
                <a:cs typeface="+mj-cs"/>
              </a:rPr>
              <a:t>Assign each color a specific purpose</a:t>
            </a:r>
          </a:p>
          <a:p>
            <a:pPr marL="800080" lvl="1" indent="-342891">
              <a:spcBef>
                <a:spcPct val="0"/>
              </a:spcBef>
              <a:buFont typeface="Courier New" panose="02070309020205020404" pitchFamily="49" charset="0"/>
              <a:buChar char="o"/>
            </a:pPr>
            <a:r>
              <a:rPr lang="en-US" sz="3200" dirty="0">
                <a:ea typeface="+mj-ea"/>
                <a:cs typeface="+mj-cs"/>
              </a:rPr>
              <a:t>This created a color-coding system</a:t>
            </a:r>
          </a:p>
          <a:p>
            <a:pPr lvl="1">
              <a:spcBef>
                <a:spcPct val="0"/>
              </a:spcBef>
            </a:pPr>
            <a:r>
              <a:rPr lang="en-US" sz="3200" u="sng" dirty="0">
                <a:ea typeface="+mj-ea"/>
                <a:cs typeface="+mj-cs"/>
              </a:rPr>
              <a:t>Example of a System:</a:t>
            </a:r>
          </a:p>
          <a:p>
            <a:pPr lvl="1">
              <a:spcBef>
                <a:spcPct val="0"/>
              </a:spcBef>
            </a:pPr>
            <a:endParaRPr lang="en-US" sz="3200" u="sng" dirty="0">
              <a:ea typeface="+mj-ea"/>
              <a:cs typeface="+mj-cs"/>
            </a:endParaRPr>
          </a:p>
          <a:p>
            <a:pPr lvl="1">
              <a:spcBef>
                <a:spcPct val="0"/>
              </a:spcBef>
            </a:pPr>
            <a:r>
              <a:rPr lang="en-US" sz="3200" b="1" dirty="0">
                <a:solidFill>
                  <a:srgbClr val="FF33CC"/>
                </a:solidFill>
                <a:ea typeface="+mj-ea"/>
                <a:cs typeface="+mj-cs"/>
              </a:rPr>
              <a:t>Pink: Terms</a:t>
            </a:r>
            <a:endParaRPr lang="en-US" sz="3200" dirty="0">
              <a:ea typeface="+mj-ea"/>
              <a:cs typeface="+mj-cs"/>
            </a:endParaRPr>
          </a:p>
          <a:p>
            <a:pPr lvl="1">
              <a:spcBef>
                <a:spcPct val="0"/>
              </a:spcBef>
            </a:pPr>
            <a:r>
              <a:rPr lang="en-US" sz="3200" b="1" dirty="0">
                <a:solidFill>
                  <a:srgbClr val="FF5050"/>
                </a:solidFill>
                <a:ea typeface="+mj-ea"/>
                <a:cs typeface="+mj-cs"/>
              </a:rPr>
              <a:t>Coral: Definitions</a:t>
            </a:r>
            <a:endParaRPr lang="en-US" sz="3200" dirty="0">
              <a:ea typeface="+mj-ea"/>
              <a:cs typeface="+mj-cs"/>
            </a:endParaRPr>
          </a:p>
          <a:p>
            <a:pPr lvl="1">
              <a:spcBef>
                <a:spcPct val="0"/>
              </a:spcBef>
            </a:pPr>
            <a:r>
              <a:rPr lang="en-US" sz="3200" b="1" dirty="0">
                <a:solidFill>
                  <a:srgbClr val="FFC000"/>
                </a:solidFill>
                <a:ea typeface="+mj-ea"/>
                <a:cs typeface="+mj-cs"/>
              </a:rPr>
              <a:t>Orange: Famous People</a:t>
            </a:r>
            <a:endParaRPr lang="en-US" sz="3200" dirty="0">
              <a:ea typeface="+mj-ea"/>
              <a:cs typeface="+mj-cs"/>
            </a:endParaRPr>
          </a:p>
          <a:p>
            <a:pPr lvl="1">
              <a:spcBef>
                <a:spcPct val="0"/>
              </a:spcBef>
            </a:pPr>
            <a:r>
              <a:rPr lang="en-US" sz="3200" b="1" dirty="0">
                <a:solidFill>
                  <a:srgbClr val="FFFF00"/>
                </a:solidFill>
                <a:ea typeface="+mj-ea"/>
                <a:cs typeface="+mj-cs"/>
              </a:rPr>
              <a:t>Yellow: Formulas</a:t>
            </a:r>
            <a:endParaRPr lang="en-US" sz="3200" dirty="0">
              <a:ea typeface="+mj-ea"/>
              <a:cs typeface="+mj-cs"/>
            </a:endParaRPr>
          </a:p>
          <a:p>
            <a:pPr lvl="1">
              <a:spcBef>
                <a:spcPct val="0"/>
              </a:spcBef>
            </a:pPr>
            <a:r>
              <a:rPr lang="en-US" sz="3200" b="1" dirty="0">
                <a:solidFill>
                  <a:srgbClr val="92D050"/>
                </a:solidFill>
                <a:ea typeface="+mj-ea"/>
                <a:cs typeface="+mj-cs"/>
              </a:rPr>
              <a:t>Lime Green: People </a:t>
            </a:r>
            <a:endParaRPr lang="en-US" sz="3200" dirty="0">
              <a:ea typeface="+mj-ea"/>
              <a:cs typeface="+mj-cs"/>
            </a:endParaRPr>
          </a:p>
          <a:p>
            <a:pPr lvl="1">
              <a:spcBef>
                <a:spcPct val="0"/>
              </a:spcBef>
            </a:pPr>
            <a:endParaRPr lang="en-US" sz="2400" u="sng" dirty="0">
              <a:latin typeface="Perpetua" pitchFamily="18" charset="0"/>
              <a:ea typeface="+mj-ea"/>
              <a:cs typeface="+mj-cs"/>
            </a:endParaRPr>
          </a:p>
          <a:p>
            <a:pPr lvl="1">
              <a:spcBef>
                <a:spcPct val="0"/>
              </a:spcBef>
            </a:pPr>
            <a:endParaRPr lang="en-US" sz="2400" u="sng" dirty="0">
              <a:latin typeface="Perpetua" pitchFamily="18" charset="0"/>
              <a:ea typeface="+mj-ea"/>
              <a:cs typeface="+mj-cs"/>
            </a:endParaRPr>
          </a:p>
        </p:txBody>
      </p:sp>
      <p:pic>
        <p:nvPicPr>
          <p:cNvPr id="4" name="Picture 3"/>
          <p:cNvPicPr>
            <a:picLocks noChangeAspect="1"/>
          </p:cNvPicPr>
          <p:nvPr/>
        </p:nvPicPr>
        <p:blipFill>
          <a:blip r:embed="rId5"/>
          <a:stretch>
            <a:fillRect/>
          </a:stretch>
        </p:blipFill>
        <p:spPr>
          <a:xfrm>
            <a:off x="5791202" y="1310232"/>
            <a:ext cx="2505075" cy="3914775"/>
          </a:xfrm>
          <a:prstGeom prst="rect">
            <a:avLst/>
          </a:prstGeom>
        </p:spPr>
      </p:pic>
      <p:pic>
        <p:nvPicPr>
          <p:cNvPr id="10" name="Audio 9">
            <a:hlinkClick r:id="" action="ppaction://media"/>
            <a:extLst>
              <a:ext uri="{FF2B5EF4-FFF2-40B4-BE49-F238E27FC236}">
                <a16:creationId xmlns:a16="http://schemas.microsoft.com/office/drawing/2014/main" id="{2B62942D-7962-4970-8131-7C3295C68A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85405265"/>
      </p:ext>
    </p:extLst>
  </p:cSld>
  <p:clrMapOvr>
    <a:masterClrMapping/>
  </p:clrMapOvr>
  <mc:AlternateContent xmlns:mc="http://schemas.openxmlformats.org/markup-compatibility/2006" xmlns:p14="http://schemas.microsoft.com/office/powerpoint/2010/main">
    <mc:Choice Requires="p14">
      <p:transition spd="slow" p14:dur="2000" advTm="83249"/>
    </mc:Choice>
    <mc:Fallback xmlns="">
      <p:transition spd="slow" advTm="8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1120140" y="4800600"/>
            <a:ext cx="7239000" cy="2057400"/>
          </a:xfrm>
        </p:spPr>
      </p:pic>
      <p:sp>
        <p:nvSpPr>
          <p:cNvPr id="4" name="Rectangle 3"/>
          <p:cNvSpPr/>
          <p:nvPr/>
        </p:nvSpPr>
        <p:spPr>
          <a:xfrm>
            <a:off x="152400" y="812798"/>
            <a:ext cx="8839200" cy="4235115"/>
          </a:xfrm>
          <a:prstGeom prst="rect">
            <a:avLst/>
          </a:prstGeom>
          <a:solidFill>
            <a:schemeClr val="accent6">
              <a:lumMod val="40000"/>
              <a:lumOff val="6000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4734" y="887496"/>
            <a:ext cx="1665475" cy="461665"/>
          </a:xfrm>
          <a:prstGeom prst="rect">
            <a:avLst/>
          </a:prstGeom>
          <a:noFill/>
        </p:spPr>
        <p:txBody>
          <a:bodyPr wrap="square" rtlCol="0">
            <a:spAutoFit/>
          </a:bodyPr>
          <a:lstStyle/>
          <a:p>
            <a:r>
              <a:rPr lang="en-US" sz="2400" b="1"/>
              <a:t>Key Ideas</a:t>
            </a:r>
          </a:p>
        </p:txBody>
      </p:sp>
      <p:sp>
        <p:nvSpPr>
          <p:cNvPr id="8" name="TextBox 7"/>
          <p:cNvSpPr txBox="1"/>
          <p:nvPr/>
        </p:nvSpPr>
        <p:spPr>
          <a:xfrm>
            <a:off x="152400" y="1226568"/>
            <a:ext cx="3200400" cy="4062651"/>
          </a:xfrm>
          <a:prstGeom prst="rect">
            <a:avLst/>
          </a:prstGeom>
          <a:noFill/>
        </p:spPr>
        <p:txBody>
          <a:bodyPr wrap="square" rtlCol="0">
            <a:spAutoFit/>
          </a:bodyPr>
          <a:lstStyle/>
          <a:p>
            <a:pPr marL="285744" indent="-285744">
              <a:buFont typeface="Arial" panose="020B0604020202020204" pitchFamily="34" charset="0"/>
              <a:buChar char="•"/>
            </a:pPr>
            <a:r>
              <a:rPr lang="en-US" sz="2000"/>
              <a:t>Main points of the notes</a:t>
            </a:r>
          </a:p>
          <a:p>
            <a:pPr marL="285744" indent="-285744">
              <a:buFont typeface="Arial" panose="020B0604020202020204" pitchFamily="34" charset="0"/>
              <a:buChar char="•"/>
            </a:pPr>
            <a:r>
              <a:rPr lang="en-US" sz="2000"/>
              <a:t>Supporting details</a:t>
            </a:r>
          </a:p>
          <a:p>
            <a:pPr marL="285744" indent="-285744">
              <a:buFont typeface="Arial" panose="020B0604020202020204" pitchFamily="34" charset="0"/>
              <a:buChar char="•"/>
            </a:pPr>
            <a:endParaRPr lang="en-US" sz="2000"/>
          </a:p>
          <a:p>
            <a:pPr marL="285744" indent="-285744">
              <a:buFont typeface="Arial" panose="020B0604020202020204" pitchFamily="34" charset="0"/>
              <a:buChar char="•"/>
            </a:pPr>
            <a:r>
              <a:rPr lang="en-US" sz="2000"/>
              <a:t>Informs the student of the depth and breadth of note-taking you expect.</a:t>
            </a:r>
          </a:p>
          <a:p>
            <a:endParaRPr lang="en-US" sz="2000"/>
          </a:p>
          <a:p>
            <a:r>
              <a:rPr lang="en-US" sz="2000"/>
              <a:t>Ways to remember:</a:t>
            </a:r>
          </a:p>
          <a:p>
            <a:pPr marL="285744" indent="-285744">
              <a:buFont typeface="Arial" panose="020B0604020202020204" pitchFamily="34" charset="0"/>
              <a:buChar char="•"/>
            </a:pPr>
            <a:r>
              <a:rPr lang="en-US" sz="2000"/>
              <a:t>New terms</a:t>
            </a:r>
          </a:p>
          <a:p>
            <a:pPr marL="285744" indent="-285744">
              <a:buFont typeface="Arial" panose="020B0604020202020204" pitchFamily="34" charset="0"/>
              <a:buChar char="•"/>
            </a:pPr>
            <a:r>
              <a:rPr lang="en-US" sz="2000"/>
              <a:t>Ideas most important</a:t>
            </a:r>
          </a:p>
          <a:p>
            <a:endParaRPr lang="en-US"/>
          </a:p>
        </p:txBody>
      </p:sp>
      <p:cxnSp>
        <p:nvCxnSpPr>
          <p:cNvPr id="9" name="Straight Connector 8"/>
          <p:cNvCxnSpPr/>
          <p:nvPr/>
        </p:nvCxnSpPr>
        <p:spPr>
          <a:xfrm>
            <a:off x="3200400" y="812798"/>
            <a:ext cx="0" cy="4235115"/>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89586" y="887495"/>
            <a:ext cx="1958208" cy="461665"/>
          </a:xfrm>
          <a:prstGeom prst="rect">
            <a:avLst/>
          </a:prstGeom>
          <a:noFill/>
        </p:spPr>
        <p:txBody>
          <a:bodyPr wrap="square" rtlCol="0">
            <a:spAutoFit/>
          </a:bodyPr>
          <a:lstStyle/>
          <a:p>
            <a:r>
              <a:rPr lang="en-US" sz="2400" b="1" dirty="0"/>
              <a:t>Responses</a:t>
            </a:r>
            <a:r>
              <a:rPr lang="en-US" b="1" dirty="0"/>
              <a:t> </a:t>
            </a:r>
          </a:p>
        </p:txBody>
      </p:sp>
      <p:sp>
        <p:nvSpPr>
          <p:cNvPr id="11" name="TextBox 10"/>
          <p:cNvSpPr txBox="1"/>
          <p:nvPr/>
        </p:nvSpPr>
        <p:spPr>
          <a:xfrm>
            <a:off x="3220738" y="1531190"/>
            <a:ext cx="5746283" cy="3139321"/>
          </a:xfrm>
          <a:prstGeom prst="rect">
            <a:avLst/>
          </a:prstGeom>
          <a:noFill/>
        </p:spPr>
        <p:txBody>
          <a:bodyPr wrap="square" rtlCol="0">
            <a:spAutoFit/>
          </a:bodyPr>
          <a:lstStyle/>
          <a:p>
            <a:pPr marL="285744" indent="-285744">
              <a:buFont typeface="Arial" panose="020B0604020202020204" pitchFamily="34" charset="0"/>
              <a:buChar char="•"/>
            </a:pPr>
            <a:r>
              <a:rPr lang="en-US" sz="2000"/>
              <a:t>Questions, interpretations, and Connections</a:t>
            </a:r>
          </a:p>
          <a:p>
            <a:endParaRPr lang="en-US" sz="2000"/>
          </a:p>
          <a:p>
            <a:pPr marL="285744" indent="-285744">
              <a:buFont typeface="Arial" panose="020B0604020202020204" pitchFamily="34" charset="0"/>
              <a:buChar char="•"/>
            </a:pPr>
            <a:r>
              <a:rPr lang="en-US" sz="2000"/>
              <a:t>What other ideas, events, or texts does this information reminds you of.</a:t>
            </a:r>
          </a:p>
          <a:p>
            <a:endParaRPr lang="en-US" sz="2000"/>
          </a:p>
          <a:p>
            <a:pPr marL="285744" indent="-285744">
              <a:buFont typeface="Arial" panose="020B0604020202020204" pitchFamily="34" charset="0"/>
              <a:buChar char="•"/>
            </a:pPr>
            <a:r>
              <a:rPr lang="en-US" sz="2000"/>
              <a:t>Why do you think this information is important/relevant: </a:t>
            </a:r>
            <a:r>
              <a:rPr lang="en-US" sz="2000" i="1"/>
              <a:t>who, what, when, where, why, how, etc.</a:t>
            </a:r>
          </a:p>
          <a:p>
            <a:endParaRPr lang="en-US" i="1"/>
          </a:p>
        </p:txBody>
      </p:sp>
      <p:sp>
        <p:nvSpPr>
          <p:cNvPr id="12" name="TextBox 11"/>
          <p:cNvSpPr txBox="1"/>
          <p:nvPr/>
        </p:nvSpPr>
        <p:spPr>
          <a:xfrm>
            <a:off x="2286001" y="5086446"/>
            <a:ext cx="5255395" cy="369332"/>
          </a:xfrm>
          <a:prstGeom prst="rect">
            <a:avLst/>
          </a:prstGeom>
          <a:noFill/>
        </p:spPr>
        <p:txBody>
          <a:bodyPr wrap="square" rtlCol="0">
            <a:spAutoFit/>
          </a:bodyPr>
          <a:lstStyle/>
          <a:p>
            <a:r>
              <a:rPr lang="en-US"/>
              <a:t>Taken from: </a:t>
            </a:r>
            <a:r>
              <a:rPr lang="en-US">
                <a:hlinkClick r:id="rId5"/>
              </a:rPr>
              <a:t>www.facinghistory.org</a:t>
            </a:r>
            <a:r>
              <a:rPr lang="en-US"/>
              <a:t> </a:t>
            </a:r>
          </a:p>
        </p:txBody>
      </p:sp>
      <p:grpSp>
        <p:nvGrpSpPr>
          <p:cNvPr id="13" name="Group 12"/>
          <p:cNvGrpSpPr/>
          <p:nvPr/>
        </p:nvGrpSpPr>
        <p:grpSpPr>
          <a:xfrm>
            <a:off x="1935447" y="51834"/>
            <a:ext cx="5563416" cy="1009383"/>
            <a:chOff x="53613" y="-353436"/>
            <a:chExt cx="3730419" cy="1309313"/>
          </a:xfrm>
        </p:grpSpPr>
        <p:sp>
          <p:nvSpPr>
            <p:cNvPr id="14" name="Folded Corner 13"/>
            <p:cNvSpPr/>
            <p:nvPr/>
          </p:nvSpPr>
          <p:spPr>
            <a:xfrm rot="10800000">
              <a:off x="97857" y="-353436"/>
              <a:ext cx="3686175" cy="1125956"/>
            </a:xfrm>
            <a:prstGeom prst="foldedCorner">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Folded Corner 4"/>
            <p:cNvSpPr txBox="1"/>
            <p:nvPr/>
          </p:nvSpPr>
          <p:spPr>
            <a:xfrm>
              <a:off x="53613" y="-214552"/>
              <a:ext cx="3686175" cy="1170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4696" tIns="234696" rIns="234696" bIns="234696" numCol="1" spcCol="1270" anchor="ctr" anchorCtr="0">
              <a:noAutofit/>
            </a:bodyPr>
            <a:lstStyle/>
            <a:p>
              <a:pPr algn="ctr" defTabSz="1466814">
                <a:lnSpc>
                  <a:spcPct val="90000"/>
                </a:lnSpc>
                <a:spcBef>
                  <a:spcPct val="0"/>
                </a:spcBef>
                <a:spcAft>
                  <a:spcPct val="35000"/>
                </a:spcAft>
              </a:pPr>
              <a:r>
                <a:rPr lang="en-US" sz="4400">
                  <a:latin typeface="Script MT Bold" panose="03040602040607080904" pitchFamily="66" charset="0"/>
                </a:rPr>
                <a:t>Two Column Notes</a:t>
              </a:r>
            </a:p>
          </p:txBody>
        </p:sp>
      </p:grpSp>
      <p:pic>
        <p:nvPicPr>
          <p:cNvPr id="2" name="Audio 1">
            <a:hlinkClick r:id="" action="ppaction://media"/>
            <a:extLst>
              <a:ext uri="{FF2B5EF4-FFF2-40B4-BE49-F238E27FC236}">
                <a16:creationId xmlns:a16="http://schemas.microsoft.com/office/drawing/2014/main" id="{3FF21D2C-237F-4CB2-91C0-7D47028FB4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35166921"/>
      </p:ext>
    </p:extLst>
  </p:cSld>
  <p:clrMapOvr>
    <a:masterClrMapping/>
  </p:clrMapOvr>
  <mc:AlternateContent xmlns:mc="http://schemas.openxmlformats.org/markup-compatibility/2006" xmlns:p14="http://schemas.microsoft.com/office/powerpoint/2010/main">
    <mc:Choice Requires="p14">
      <p:transition spd="slow" p14:dur="2000" advTm="70009"/>
    </mc:Choice>
    <mc:Fallback xmlns="">
      <p:transition spd="slow" advTm="7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5" name="Freeform 35"/>
          <p:cNvSpPr>
            <a:spLocks/>
          </p:cNvSpPr>
          <p:nvPr/>
        </p:nvSpPr>
        <p:spPr bwMode="auto">
          <a:xfrm>
            <a:off x="4501219" y="2408535"/>
            <a:ext cx="578111" cy="743496"/>
          </a:xfrm>
          <a:custGeom>
            <a:avLst/>
            <a:gdLst>
              <a:gd name="T0" fmla="*/ 0 w 342"/>
              <a:gd name="T1" fmla="*/ 0 h 438"/>
              <a:gd name="T2" fmla="*/ 0 w 342"/>
              <a:gd name="T3" fmla="*/ 438 h 438"/>
              <a:gd name="T4" fmla="*/ 342 w 342"/>
              <a:gd name="T5" fmla="*/ 438 h 438"/>
              <a:gd name="T6" fmla="*/ 0 w 342"/>
              <a:gd name="T7" fmla="*/ 0 h 438"/>
            </a:gdLst>
            <a:ahLst/>
            <a:cxnLst>
              <a:cxn ang="0">
                <a:pos x="T0" y="T1"/>
              </a:cxn>
              <a:cxn ang="0">
                <a:pos x="T2" y="T3"/>
              </a:cxn>
              <a:cxn ang="0">
                <a:pos x="T4" y="T5"/>
              </a:cxn>
              <a:cxn ang="0">
                <a:pos x="T6" y="T7"/>
              </a:cxn>
            </a:cxnLst>
            <a:rect l="0" t="0" r="r" b="b"/>
            <a:pathLst>
              <a:path w="342" h="438">
                <a:moveTo>
                  <a:pt x="0" y="0"/>
                </a:moveTo>
                <a:lnTo>
                  <a:pt x="0" y="438"/>
                </a:lnTo>
                <a:lnTo>
                  <a:pt x="342" y="438"/>
                </a:lnTo>
                <a:lnTo>
                  <a:pt x="0" y="0"/>
                </a:lnTo>
                <a:close/>
              </a:path>
            </a:pathLst>
          </a:custGeom>
          <a:noFill/>
          <a:ln w="12700" cap="flat">
            <a:solidFill>
              <a:schemeClr val="accent5">
                <a:lumMod val="20000"/>
                <a:lumOff val="8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74176" tIns="37088" rIns="74176" bIns="37088" numCol="1" anchor="t" anchorCtr="0" compatLnSpc="1">
            <a:prstTxWarp prst="textNoShape">
              <a:avLst/>
            </a:prstTxWarp>
            <a:normAutofit/>
          </a:bodyPr>
          <a:lstStyle/>
          <a:p>
            <a:endParaRPr lang="en-US" dirty="0">
              <a:latin typeface="Times New Roman" panose="02020603050405020304" pitchFamily="18" charset="0"/>
            </a:endParaRPr>
          </a:p>
        </p:txBody>
      </p:sp>
      <p:sp>
        <p:nvSpPr>
          <p:cNvPr id="77" name="Rectangle 36"/>
          <p:cNvSpPr>
            <a:spLocks noChangeArrowheads="1"/>
          </p:cNvSpPr>
          <p:nvPr/>
        </p:nvSpPr>
        <p:spPr bwMode="auto">
          <a:xfrm>
            <a:off x="4501694" y="2990882"/>
            <a:ext cx="155300" cy="161151"/>
          </a:xfrm>
          <a:prstGeom prst="rect">
            <a:avLst/>
          </a:prstGeom>
          <a:noFill/>
          <a:ln w="12700" cap="flat">
            <a:solidFill>
              <a:schemeClr val="accent5">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176" tIns="37088" rIns="74176" bIns="37088" numCol="1" anchor="t" anchorCtr="0" compatLnSpc="1">
            <a:prstTxWarp prst="textNoShape">
              <a:avLst/>
            </a:prstTxWarp>
            <a:normAutofit fontScale="40000" lnSpcReduction="20000"/>
          </a:bodyPr>
          <a:lstStyle/>
          <a:p>
            <a:endParaRPr lang="en-US" dirty="0">
              <a:latin typeface="Times New Roman" panose="02020603050405020304" pitchFamily="18" charset="0"/>
            </a:endParaRPr>
          </a:p>
        </p:txBody>
      </p:sp>
      <p:sp>
        <p:nvSpPr>
          <p:cNvPr id="79" name="Freeform 50"/>
          <p:cNvSpPr>
            <a:spLocks/>
          </p:cNvSpPr>
          <p:nvPr/>
        </p:nvSpPr>
        <p:spPr bwMode="auto">
          <a:xfrm>
            <a:off x="4916814" y="2364138"/>
            <a:ext cx="0" cy="137497"/>
          </a:xfrm>
          <a:custGeom>
            <a:avLst/>
            <a:gdLst>
              <a:gd name="T0" fmla="*/ 81 h 81"/>
              <a:gd name="T1" fmla="*/ 0 h 81"/>
              <a:gd name="T2" fmla="*/ 81 h 81"/>
            </a:gdLst>
            <a:ahLst/>
            <a:cxnLst>
              <a:cxn ang="0">
                <a:pos x="0" y="T0"/>
              </a:cxn>
              <a:cxn ang="0">
                <a:pos x="0" y="T1"/>
              </a:cxn>
              <a:cxn ang="0">
                <a:pos x="0" y="T2"/>
              </a:cxn>
            </a:cxnLst>
            <a:rect l="0" t="0" r="r" b="b"/>
            <a:pathLst>
              <a:path h="81">
                <a:moveTo>
                  <a:pt x="0" y="81"/>
                </a:moveTo>
                <a:lnTo>
                  <a:pt x="0" y="0"/>
                </a:lnTo>
                <a:lnTo>
                  <a:pt x="0" y="81"/>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81" name="Freeform 52"/>
          <p:cNvSpPr>
            <a:spLocks/>
          </p:cNvSpPr>
          <p:nvPr/>
        </p:nvSpPr>
        <p:spPr bwMode="auto">
          <a:xfrm>
            <a:off x="4987811" y="2440526"/>
            <a:ext cx="0" cy="61110"/>
          </a:xfrm>
          <a:custGeom>
            <a:avLst/>
            <a:gdLst>
              <a:gd name="T0" fmla="*/ 36 h 36"/>
              <a:gd name="T1" fmla="*/ 0 h 36"/>
              <a:gd name="T2" fmla="*/ 36 h 36"/>
            </a:gdLst>
            <a:ahLst/>
            <a:cxnLst>
              <a:cxn ang="0">
                <a:pos x="0" y="T0"/>
              </a:cxn>
              <a:cxn ang="0">
                <a:pos x="0" y="T1"/>
              </a:cxn>
              <a:cxn ang="0">
                <a:pos x="0" y="T2"/>
              </a:cxn>
            </a:cxnLst>
            <a:rect l="0" t="0" r="r" b="b"/>
            <a:pathLst>
              <a:path h="36">
                <a:moveTo>
                  <a:pt x="0" y="36"/>
                </a:moveTo>
                <a:lnTo>
                  <a:pt x="0" y="0"/>
                </a:lnTo>
                <a:lnTo>
                  <a:pt x="0" y="36"/>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83" name="Freeform 54"/>
          <p:cNvSpPr>
            <a:spLocks/>
          </p:cNvSpPr>
          <p:nvPr/>
        </p:nvSpPr>
        <p:spPr bwMode="auto">
          <a:xfrm>
            <a:off x="5057116" y="2440526"/>
            <a:ext cx="0" cy="61110"/>
          </a:xfrm>
          <a:custGeom>
            <a:avLst/>
            <a:gdLst>
              <a:gd name="T0" fmla="*/ 36 h 36"/>
              <a:gd name="T1" fmla="*/ 0 h 36"/>
              <a:gd name="T2" fmla="*/ 36 h 36"/>
            </a:gdLst>
            <a:ahLst/>
            <a:cxnLst>
              <a:cxn ang="0">
                <a:pos x="0" y="T0"/>
              </a:cxn>
              <a:cxn ang="0">
                <a:pos x="0" y="T1"/>
              </a:cxn>
              <a:cxn ang="0">
                <a:pos x="0" y="T2"/>
              </a:cxn>
            </a:cxnLst>
            <a:rect l="0" t="0" r="r" b="b"/>
            <a:pathLst>
              <a:path h="36">
                <a:moveTo>
                  <a:pt x="0" y="36"/>
                </a:moveTo>
                <a:lnTo>
                  <a:pt x="0" y="0"/>
                </a:lnTo>
                <a:lnTo>
                  <a:pt x="0" y="36"/>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85" name="Freeform 56"/>
          <p:cNvSpPr>
            <a:spLocks/>
          </p:cNvSpPr>
          <p:nvPr/>
        </p:nvSpPr>
        <p:spPr bwMode="auto">
          <a:xfrm>
            <a:off x="5124732" y="2440526"/>
            <a:ext cx="0" cy="61110"/>
          </a:xfrm>
          <a:custGeom>
            <a:avLst/>
            <a:gdLst>
              <a:gd name="T0" fmla="*/ 36 h 36"/>
              <a:gd name="T1" fmla="*/ 0 h 36"/>
              <a:gd name="T2" fmla="*/ 36 h 36"/>
            </a:gdLst>
            <a:ahLst/>
            <a:cxnLst>
              <a:cxn ang="0">
                <a:pos x="0" y="T0"/>
              </a:cxn>
              <a:cxn ang="0">
                <a:pos x="0" y="T1"/>
              </a:cxn>
              <a:cxn ang="0">
                <a:pos x="0" y="T2"/>
              </a:cxn>
            </a:cxnLst>
            <a:rect l="0" t="0" r="r" b="b"/>
            <a:pathLst>
              <a:path h="36">
                <a:moveTo>
                  <a:pt x="0" y="36"/>
                </a:moveTo>
                <a:lnTo>
                  <a:pt x="0" y="0"/>
                </a:lnTo>
                <a:lnTo>
                  <a:pt x="0" y="36"/>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87" name="Freeform 58"/>
          <p:cNvSpPr>
            <a:spLocks/>
          </p:cNvSpPr>
          <p:nvPr/>
        </p:nvSpPr>
        <p:spPr bwMode="auto">
          <a:xfrm>
            <a:off x="5195728" y="2364138"/>
            <a:ext cx="0" cy="137497"/>
          </a:xfrm>
          <a:custGeom>
            <a:avLst/>
            <a:gdLst>
              <a:gd name="T0" fmla="*/ 81 h 81"/>
              <a:gd name="T1" fmla="*/ 0 h 81"/>
              <a:gd name="T2" fmla="*/ 81 h 81"/>
            </a:gdLst>
            <a:ahLst/>
            <a:cxnLst>
              <a:cxn ang="0">
                <a:pos x="0" y="T0"/>
              </a:cxn>
              <a:cxn ang="0">
                <a:pos x="0" y="T1"/>
              </a:cxn>
              <a:cxn ang="0">
                <a:pos x="0" y="T2"/>
              </a:cxn>
            </a:cxnLst>
            <a:rect l="0" t="0" r="r" b="b"/>
            <a:pathLst>
              <a:path h="81">
                <a:moveTo>
                  <a:pt x="0" y="81"/>
                </a:moveTo>
                <a:lnTo>
                  <a:pt x="0" y="0"/>
                </a:lnTo>
                <a:lnTo>
                  <a:pt x="0" y="81"/>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89" name="Freeform 60"/>
          <p:cNvSpPr>
            <a:spLocks/>
          </p:cNvSpPr>
          <p:nvPr/>
        </p:nvSpPr>
        <p:spPr bwMode="auto">
          <a:xfrm>
            <a:off x="5263343" y="2440526"/>
            <a:ext cx="0" cy="61110"/>
          </a:xfrm>
          <a:custGeom>
            <a:avLst/>
            <a:gdLst>
              <a:gd name="T0" fmla="*/ 36 h 36"/>
              <a:gd name="T1" fmla="*/ 0 h 36"/>
              <a:gd name="T2" fmla="*/ 36 h 36"/>
            </a:gdLst>
            <a:ahLst/>
            <a:cxnLst>
              <a:cxn ang="0">
                <a:pos x="0" y="T0"/>
              </a:cxn>
              <a:cxn ang="0">
                <a:pos x="0" y="T1"/>
              </a:cxn>
              <a:cxn ang="0">
                <a:pos x="0" y="T2"/>
              </a:cxn>
            </a:cxnLst>
            <a:rect l="0" t="0" r="r" b="b"/>
            <a:pathLst>
              <a:path h="36">
                <a:moveTo>
                  <a:pt x="0" y="36"/>
                </a:moveTo>
                <a:lnTo>
                  <a:pt x="0" y="0"/>
                </a:lnTo>
                <a:lnTo>
                  <a:pt x="0" y="36"/>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91" name="Freeform 62"/>
          <p:cNvSpPr>
            <a:spLocks/>
          </p:cNvSpPr>
          <p:nvPr/>
        </p:nvSpPr>
        <p:spPr bwMode="auto">
          <a:xfrm>
            <a:off x="5332649" y="2440526"/>
            <a:ext cx="0" cy="61110"/>
          </a:xfrm>
          <a:custGeom>
            <a:avLst/>
            <a:gdLst>
              <a:gd name="T0" fmla="*/ 36 h 36"/>
              <a:gd name="T1" fmla="*/ 0 h 36"/>
              <a:gd name="T2" fmla="*/ 36 h 36"/>
            </a:gdLst>
            <a:ahLst/>
            <a:cxnLst>
              <a:cxn ang="0">
                <a:pos x="0" y="T0"/>
              </a:cxn>
              <a:cxn ang="0">
                <a:pos x="0" y="T1"/>
              </a:cxn>
              <a:cxn ang="0">
                <a:pos x="0" y="T2"/>
              </a:cxn>
            </a:cxnLst>
            <a:rect l="0" t="0" r="r" b="b"/>
            <a:pathLst>
              <a:path h="36">
                <a:moveTo>
                  <a:pt x="0" y="36"/>
                </a:moveTo>
                <a:lnTo>
                  <a:pt x="0" y="0"/>
                </a:lnTo>
                <a:lnTo>
                  <a:pt x="0" y="36"/>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92" name="Freeform 64"/>
          <p:cNvSpPr>
            <a:spLocks/>
          </p:cNvSpPr>
          <p:nvPr/>
        </p:nvSpPr>
        <p:spPr bwMode="auto">
          <a:xfrm>
            <a:off x="5403645" y="2440526"/>
            <a:ext cx="0" cy="61110"/>
          </a:xfrm>
          <a:custGeom>
            <a:avLst/>
            <a:gdLst>
              <a:gd name="T0" fmla="*/ 36 h 36"/>
              <a:gd name="T1" fmla="*/ 0 h 36"/>
              <a:gd name="T2" fmla="*/ 36 h 36"/>
            </a:gdLst>
            <a:ahLst/>
            <a:cxnLst>
              <a:cxn ang="0">
                <a:pos x="0" y="T0"/>
              </a:cxn>
              <a:cxn ang="0">
                <a:pos x="0" y="T1"/>
              </a:cxn>
              <a:cxn ang="0">
                <a:pos x="0" y="T2"/>
              </a:cxn>
            </a:cxnLst>
            <a:rect l="0" t="0" r="r" b="b"/>
            <a:pathLst>
              <a:path h="36">
                <a:moveTo>
                  <a:pt x="0" y="36"/>
                </a:moveTo>
                <a:lnTo>
                  <a:pt x="0" y="0"/>
                </a:lnTo>
                <a:lnTo>
                  <a:pt x="0" y="36"/>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94" name="Freeform 66"/>
          <p:cNvSpPr>
            <a:spLocks/>
          </p:cNvSpPr>
          <p:nvPr/>
        </p:nvSpPr>
        <p:spPr bwMode="auto">
          <a:xfrm>
            <a:off x="5471261" y="2364138"/>
            <a:ext cx="0" cy="137497"/>
          </a:xfrm>
          <a:custGeom>
            <a:avLst/>
            <a:gdLst>
              <a:gd name="T0" fmla="*/ 81 h 81"/>
              <a:gd name="T1" fmla="*/ 0 h 81"/>
              <a:gd name="T2" fmla="*/ 81 h 81"/>
            </a:gdLst>
            <a:ahLst/>
            <a:cxnLst>
              <a:cxn ang="0">
                <a:pos x="0" y="T0"/>
              </a:cxn>
              <a:cxn ang="0">
                <a:pos x="0" y="T1"/>
              </a:cxn>
              <a:cxn ang="0">
                <a:pos x="0" y="T2"/>
              </a:cxn>
            </a:cxnLst>
            <a:rect l="0" t="0" r="r" b="b"/>
            <a:pathLst>
              <a:path h="81">
                <a:moveTo>
                  <a:pt x="0" y="81"/>
                </a:moveTo>
                <a:lnTo>
                  <a:pt x="0" y="0"/>
                </a:lnTo>
                <a:lnTo>
                  <a:pt x="0" y="81"/>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95" name="Freeform 68"/>
          <p:cNvSpPr>
            <a:spLocks/>
          </p:cNvSpPr>
          <p:nvPr/>
        </p:nvSpPr>
        <p:spPr bwMode="auto">
          <a:xfrm>
            <a:off x="4862723" y="2501635"/>
            <a:ext cx="659250" cy="0"/>
          </a:xfrm>
          <a:custGeom>
            <a:avLst/>
            <a:gdLst>
              <a:gd name="T0" fmla="*/ 0 w 390"/>
              <a:gd name="T1" fmla="*/ 390 w 390"/>
              <a:gd name="T2" fmla="*/ 0 w 390"/>
            </a:gdLst>
            <a:ahLst/>
            <a:cxnLst>
              <a:cxn ang="0">
                <a:pos x="T0" y="0"/>
              </a:cxn>
              <a:cxn ang="0">
                <a:pos x="T1" y="0"/>
              </a:cxn>
              <a:cxn ang="0">
                <a:pos x="T2" y="0"/>
              </a:cxn>
            </a:cxnLst>
            <a:rect l="0" t="0" r="r" b="b"/>
            <a:pathLst>
              <a:path w="390">
                <a:moveTo>
                  <a:pt x="0" y="0"/>
                </a:moveTo>
                <a:lnTo>
                  <a:pt x="390" y="0"/>
                </a:lnTo>
                <a:lnTo>
                  <a:pt x="0" y="0"/>
                </a:lnTo>
                <a:close/>
              </a:path>
            </a:pathLst>
          </a:custGeom>
          <a:solidFill>
            <a:srgbClr val="000000"/>
          </a:solidFill>
          <a:ln w="9525">
            <a:solidFill>
              <a:schemeClr val="accent6">
                <a:lumMod val="20000"/>
                <a:lumOff val="80000"/>
              </a:schemeClr>
            </a:solidFill>
            <a:round/>
            <a:headEnd/>
            <a:tailEnd/>
          </a:ln>
        </p:spPr>
        <p:txBody>
          <a:bodyPr vert="horz" wrap="square" lIns="74176" tIns="37088" rIns="74176" bIns="37088"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98" name="TextBox 97"/>
          <p:cNvSpPr txBox="1"/>
          <p:nvPr/>
        </p:nvSpPr>
        <p:spPr>
          <a:xfrm>
            <a:off x="872437" y="1948895"/>
            <a:ext cx="6671943" cy="1652333"/>
          </a:xfrm>
          <a:prstGeom prst="rect">
            <a:avLst/>
          </a:prstGeom>
          <a:noFill/>
        </p:spPr>
        <p:txBody>
          <a:bodyPr wrap="square" lIns="74176" tIns="37088" rIns="74176" bIns="37088" rtlCol="0">
            <a:normAutofit/>
          </a:bodyPr>
          <a:lstStyle/>
          <a:p>
            <a:endParaRPr lang="en-US" dirty="0">
              <a:solidFill>
                <a:schemeClr val="tx1">
                  <a:lumMod val="50000"/>
                  <a:lumOff val="50000"/>
                </a:schemeClr>
              </a:solidFill>
              <a:latin typeface="Times New Roman" panose="02020603050405020304" pitchFamily="18" charset="0"/>
            </a:endParaRPr>
          </a:p>
        </p:txBody>
      </p:sp>
      <p:pic>
        <p:nvPicPr>
          <p:cNvPr id="2" name="Picture 1">
            <a:extLst>
              <a:ext uri="{FF2B5EF4-FFF2-40B4-BE49-F238E27FC236}">
                <a16:creationId xmlns:a16="http://schemas.microsoft.com/office/drawing/2014/main" id="{343CBB58-1789-404C-BF62-C6187E55E8A3}"/>
              </a:ext>
            </a:extLst>
          </p:cNvPr>
          <p:cNvPicPr>
            <a:picLocks noChangeAspect="1"/>
          </p:cNvPicPr>
          <p:nvPr/>
        </p:nvPicPr>
        <p:blipFill>
          <a:blip r:embed="rId4"/>
          <a:stretch>
            <a:fillRect/>
          </a:stretch>
        </p:blipFill>
        <p:spPr>
          <a:xfrm>
            <a:off x="86263" y="1373225"/>
            <a:ext cx="8954219" cy="4394470"/>
          </a:xfrm>
          <a:prstGeom prst="rect">
            <a:avLst/>
          </a:prstGeom>
        </p:spPr>
      </p:pic>
      <p:sp>
        <p:nvSpPr>
          <p:cNvPr id="3" name="TextBox 2">
            <a:extLst>
              <a:ext uri="{FF2B5EF4-FFF2-40B4-BE49-F238E27FC236}">
                <a16:creationId xmlns:a16="http://schemas.microsoft.com/office/drawing/2014/main" id="{8DDBA1C9-A47E-4423-B605-CB8CA986BFF5}"/>
              </a:ext>
            </a:extLst>
          </p:cNvPr>
          <p:cNvSpPr txBox="1"/>
          <p:nvPr/>
        </p:nvSpPr>
        <p:spPr>
          <a:xfrm>
            <a:off x="2863971" y="327803"/>
            <a:ext cx="6469811" cy="584775"/>
          </a:xfrm>
          <a:prstGeom prst="rect">
            <a:avLst/>
          </a:prstGeom>
          <a:noFill/>
        </p:spPr>
        <p:txBody>
          <a:bodyPr wrap="square" rtlCol="0">
            <a:spAutoFit/>
          </a:bodyPr>
          <a:lstStyle/>
          <a:p>
            <a:r>
              <a:rPr lang="en-US" sz="3200" dirty="0"/>
              <a:t>Organizing Information </a:t>
            </a:r>
          </a:p>
        </p:txBody>
      </p:sp>
      <p:pic>
        <p:nvPicPr>
          <p:cNvPr id="6" name="Audio 5">
            <a:hlinkClick r:id="" action="ppaction://media"/>
            <a:extLst>
              <a:ext uri="{FF2B5EF4-FFF2-40B4-BE49-F238E27FC236}">
                <a16:creationId xmlns:a16="http://schemas.microsoft.com/office/drawing/2014/main" id="{782E13B3-6F64-4DEE-926F-1E67872A30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95688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9574"/>
    </mc:Choice>
    <mc:Fallback xmlns="">
      <p:transition spd="slow" advTm="7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ipe(down)">
                                      <p:cBhvr>
                                        <p:cTn id="10" dur="250"/>
                                        <p:tgtEl>
                                          <p:spTgt spid="7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down)">
                                      <p:cBhvr>
                                        <p:cTn id="13" dur="250"/>
                                        <p:tgtEl>
                                          <p:spTgt spid="8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down)">
                                      <p:cBhvr>
                                        <p:cTn id="16" dur="250"/>
                                        <p:tgtEl>
                                          <p:spTgt spid="8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down)">
                                      <p:cBhvr>
                                        <p:cTn id="19" dur="250"/>
                                        <p:tgtEl>
                                          <p:spTgt spid="8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wipe(down)">
                                      <p:cBhvr>
                                        <p:cTn id="22" dur="250"/>
                                        <p:tgtEl>
                                          <p:spTgt spid="8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wipe(down)">
                                      <p:cBhvr>
                                        <p:cTn id="25" dur="250"/>
                                        <p:tgtEl>
                                          <p:spTgt spid="8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wipe(down)">
                                      <p:cBhvr>
                                        <p:cTn id="28" dur="250"/>
                                        <p:tgtEl>
                                          <p:spTgt spid="9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down)">
                                      <p:cBhvr>
                                        <p:cTn id="31" dur="250"/>
                                        <p:tgtEl>
                                          <p:spTgt spid="9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down)">
                                      <p:cBhvr>
                                        <p:cTn id="34" dur="250"/>
                                        <p:tgtEl>
                                          <p:spTgt spid="9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down)">
                                      <p:cBhvr>
                                        <p:cTn id="37" dur="250"/>
                                        <p:tgtEl>
                                          <p:spTgt spid="95"/>
                                        </p:tgtEl>
                                      </p:cBhvr>
                                    </p:animEffect>
                                  </p:childTnLst>
                                </p:cTn>
                              </p:par>
                            </p:childTnLst>
                          </p:cTn>
                        </p:par>
                        <p:par>
                          <p:cTn id="38" fill="hold">
                            <p:stCondLst>
                              <p:cond delay="250"/>
                            </p:stCondLst>
                            <p:childTnLst>
                              <p:par>
                                <p:cTn id="39" presetID="10" presetClass="entr" presetSubtype="0"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250"/>
                                        <p:tgtEl>
                                          <p:spTgt spid="7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fade">
                                      <p:cBhvr>
                                        <p:cTn id="44" dur="250"/>
                                        <p:tgtEl>
                                          <p:spTgt spid="77"/>
                                        </p:tgtEl>
                                      </p:cBhvr>
                                    </p:animEffect>
                                  </p:childTnLst>
                                </p:cTn>
                              </p:par>
                            </p:childTnLst>
                          </p:cTn>
                        </p:par>
                        <p:par>
                          <p:cTn id="45" fill="hold">
                            <p:stCondLst>
                              <p:cond delay="500"/>
                            </p:stCondLst>
                            <p:childTnLst>
                              <p:par>
                                <p:cTn id="46" presetID="10" presetClass="entr" presetSubtype="0" fill="hold" grpId="0" nodeType="afterEffect" nodePh="1">
                                  <p:stCondLst>
                                    <p:cond delay="0"/>
                                  </p:stCondLst>
                                  <p:endCondLst>
                                    <p:cond evt="begin" delay="0">
                                      <p:tn val="46"/>
                                    </p:cond>
                                  </p:endCondLst>
                                  <p:childTnLst>
                                    <p:set>
                                      <p:cBhvr>
                                        <p:cTn id="47" dur="1" fill="hold">
                                          <p:stCondLst>
                                            <p:cond delay="0"/>
                                          </p:stCondLst>
                                        </p:cTn>
                                        <p:tgtEl>
                                          <p:spTgt spid="98"/>
                                        </p:tgtEl>
                                        <p:attrNameLst>
                                          <p:attrName>style.visibility</p:attrName>
                                        </p:attrNameLst>
                                      </p:cBhvr>
                                      <p:to>
                                        <p:strVal val="visible"/>
                                      </p:to>
                                    </p:set>
                                    <p:animEffect transition="in" filter="fade">
                                      <p:cBhvr>
                                        <p:cTn id="48" dur="25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bldLst>
      <p:bldP spid="75" grpId="0" animBg="1"/>
      <p:bldP spid="77" grpId="0" animBg="1"/>
      <p:bldP spid="79" grpId="0" animBg="1"/>
      <p:bldP spid="81" grpId="0" animBg="1"/>
      <p:bldP spid="83" grpId="0" animBg="1"/>
      <p:bldP spid="85" grpId="0" animBg="1"/>
      <p:bldP spid="87" grpId="0" animBg="1"/>
      <p:bldP spid="89" grpId="0" animBg="1"/>
      <p:bldP spid="91" grpId="0" animBg="1"/>
      <p:bldP spid="92" grpId="0" animBg="1"/>
      <p:bldP spid="94" grpId="0" animBg="1"/>
      <p:bldP spid="95" grpId="0" animBg="1"/>
      <p:bldP spid="9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03441" y="-1"/>
            <a:ext cx="5737117" cy="5728133"/>
            <a:chOff x="329184" y="1"/>
            <a:chExt cx="524256" cy="5728133"/>
          </a:xfrm>
        </p:grpSpPr>
        <p:cxnSp>
          <p:nvCxnSpPr>
            <p:cNvPr id="76" name="Straight Connector 75">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Rectangle 78">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318045"/>
            <a:ext cx="8249304"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6B0A0-A1BD-470B-95B7-4E9F1DE1BF5B}"/>
              </a:ext>
            </a:extLst>
          </p:cNvPr>
          <p:cNvSpPr>
            <a:spLocks noGrp="1"/>
          </p:cNvSpPr>
          <p:nvPr>
            <p:ph type="title"/>
          </p:nvPr>
        </p:nvSpPr>
        <p:spPr>
          <a:xfrm>
            <a:off x="795174" y="3883014"/>
            <a:ext cx="7553652" cy="929750"/>
          </a:xfrm>
        </p:spPr>
        <p:txBody>
          <a:bodyPr vert="horz" lIns="91440" tIns="45720" rIns="91440" bIns="45720" rtlCol="0" anchor="b">
            <a:normAutofit/>
          </a:bodyPr>
          <a:lstStyle/>
          <a:p>
            <a:pPr algn="ctr" defTabSz="914400"/>
            <a:endParaRPr lang="en-US" sz="4500" kern="1200">
              <a:solidFill>
                <a:schemeClr val="tx1"/>
              </a:solidFill>
              <a:latin typeface="+mj-lt"/>
              <a:ea typeface="+mj-ea"/>
              <a:cs typeface="+mj-cs"/>
            </a:endParaRPr>
          </a:p>
        </p:txBody>
      </p:sp>
      <p:pic>
        <p:nvPicPr>
          <p:cNvPr id="1026" name="Picture 2" descr="See the source image">
            <a:extLst>
              <a:ext uri="{FF2B5EF4-FFF2-40B4-BE49-F238E27FC236}">
                <a16:creationId xmlns:a16="http://schemas.microsoft.com/office/drawing/2014/main" id="{6523BC12-19F6-48FD-A445-F196E893AD04}"/>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011" r="4" b="4"/>
          <a:stretch/>
        </p:blipFill>
        <p:spPr bwMode="auto">
          <a:xfrm>
            <a:off x="673287" y="621323"/>
            <a:ext cx="3802193" cy="30248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C9F06D31-B863-48D3-965F-84E312365A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8" r="12086" b="3"/>
          <a:stretch/>
        </p:blipFill>
        <p:spPr bwMode="auto">
          <a:xfrm>
            <a:off x="4671380" y="621323"/>
            <a:ext cx="3799332" cy="30248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924FEC5-3C64-44AE-9107-25A2F633E0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20376326"/>
      </p:ext>
    </p:extLst>
  </p:cSld>
  <p:clrMapOvr>
    <a:masterClrMapping/>
  </p:clrMapOvr>
  <mc:AlternateContent xmlns:mc="http://schemas.openxmlformats.org/markup-compatibility/2006" xmlns:p14="http://schemas.microsoft.com/office/powerpoint/2010/main">
    <mc:Choice Requires="p14">
      <p:transition spd="slow" p14:dur="2000" advTm="66607"/>
    </mc:Choice>
    <mc:Fallback xmlns="">
      <p:transition spd="slow" advTm="6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152"/>
          <p:cNvSpPr/>
          <p:nvPr/>
        </p:nvSpPr>
        <p:spPr>
          <a:xfrm>
            <a:off x="1828801" y="2146992"/>
            <a:ext cx="4804912" cy="2735559"/>
          </a:xfrm>
          <a:prstGeom prst="rect">
            <a:avLst/>
          </a:prstGeom>
          <a:solidFill>
            <a:srgbClr val="FFC000"/>
          </a:solidFill>
        </p:spPr>
        <p:txBody>
          <a:bodyPr wrap="square">
            <a:noAutofit/>
          </a:bodyPr>
          <a:lstStyle/>
          <a:p>
            <a:pPr algn="ctr"/>
            <a:r>
              <a:rPr lang="en-US" sz="3200" b="1" dirty="0">
                <a:latin typeface="Times New Roman" panose="02020603050405020304" pitchFamily="18" charset="0"/>
              </a:rPr>
              <a:t>What skills are required in Science that may be difficult for students? </a:t>
            </a:r>
          </a:p>
        </p:txBody>
      </p:sp>
      <p:sp>
        <p:nvSpPr>
          <p:cNvPr id="249" name="Rectangle 248"/>
          <p:cNvSpPr/>
          <p:nvPr/>
        </p:nvSpPr>
        <p:spPr>
          <a:xfrm>
            <a:off x="452957" y="3386934"/>
            <a:ext cx="885820" cy="275389"/>
          </a:xfrm>
          <a:prstGeom prst="rect">
            <a:avLst/>
          </a:prstGeom>
        </p:spPr>
        <p:txBody>
          <a:bodyPr wrap="none" lIns="74176" tIns="37088" rIns="74176" bIns="37088">
            <a:normAutofit/>
          </a:bodyPr>
          <a:lstStyle/>
          <a:p>
            <a:endParaRPr lang="en-US" sz="1300" dirty="0">
              <a:solidFill>
                <a:schemeClr val="bg1">
                  <a:lumMod val="95000"/>
                </a:schemeClr>
              </a:solidFill>
              <a:latin typeface="Times New Roman" panose="02020603050405020304" pitchFamily="18" charset="0"/>
            </a:endParaRPr>
          </a:p>
        </p:txBody>
      </p:sp>
      <p:sp>
        <p:nvSpPr>
          <p:cNvPr id="252" name="Rectangle 251"/>
          <p:cNvSpPr/>
          <p:nvPr/>
        </p:nvSpPr>
        <p:spPr>
          <a:xfrm>
            <a:off x="4446607" y="3540311"/>
            <a:ext cx="1332443" cy="275389"/>
          </a:xfrm>
          <a:prstGeom prst="rect">
            <a:avLst/>
          </a:prstGeom>
        </p:spPr>
        <p:txBody>
          <a:bodyPr wrap="none" lIns="74176" tIns="37088" rIns="74176" bIns="37088">
            <a:normAutofit/>
          </a:bodyPr>
          <a:lstStyle/>
          <a:p>
            <a:pPr algn="ctr"/>
            <a:endParaRPr lang="en-US" sz="1300" dirty="0">
              <a:solidFill>
                <a:schemeClr val="bg1">
                  <a:lumMod val="95000"/>
                </a:schemeClr>
              </a:solidFill>
              <a:latin typeface="Times New Roman" panose="02020603050405020304" pitchFamily="18" charset="0"/>
            </a:endParaRPr>
          </a:p>
        </p:txBody>
      </p:sp>
      <p:sp>
        <p:nvSpPr>
          <p:cNvPr id="253" name="Rectangle 252"/>
          <p:cNvSpPr/>
          <p:nvPr/>
        </p:nvSpPr>
        <p:spPr>
          <a:xfrm>
            <a:off x="294304" y="3552671"/>
            <a:ext cx="1147832" cy="488189"/>
          </a:xfrm>
          <a:prstGeom prst="rect">
            <a:avLst/>
          </a:prstGeom>
        </p:spPr>
        <p:txBody>
          <a:bodyPr wrap="square" lIns="74176" tIns="37088" rIns="74176" bIns="37088">
            <a:normAutofit/>
          </a:bodyPr>
          <a:lstStyle/>
          <a:p>
            <a:pPr algn="ctr"/>
            <a:r>
              <a:rPr lang="en-US" sz="900" dirty="0">
                <a:solidFill>
                  <a:schemeClr val="bg1">
                    <a:lumMod val="95000"/>
                  </a:schemeClr>
                </a:solidFill>
                <a:latin typeface="Times New Roman" panose="02020603050405020304" pitchFamily="18" charset="0"/>
              </a:rPr>
              <a:t>. </a:t>
            </a:r>
          </a:p>
        </p:txBody>
      </p:sp>
      <p:sp>
        <p:nvSpPr>
          <p:cNvPr id="254" name="Rectangle 253"/>
          <p:cNvSpPr/>
          <p:nvPr/>
        </p:nvSpPr>
        <p:spPr>
          <a:xfrm>
            <a:off x="1788300" y="2018580"/>
            <a:ext cx="1147832" cy="508383"/>
          </a:xfrm>
          <a:prstGeom prst="rect">
            <a:avLst/>
          </a:prstGeom>
        </p:spPr>
        <p:txBody>
          <a:bodyPr wrap="square" lIns="74176" tIns="37088" rIns="74176" bIns="37088">
            <a:normAutofit/>
          </a:bodyPr>
          <a:lstStyle/>
          <a:p>
            <a:pPr algn="ctr"/>
            <a:r>
              <a:rPr lang="en-US" sz="900" dirty="0">
                <a:solidFill>
                  <a:schemeClr val="bg1">
                    <a:lumMod val="95000"/>
                  </a:schemeClr>
                </a:solidFill>
                <a:latin typeface="Times New Roman" panose="02020603050405020304" pitchFamily="18" charset="0"/>
              </a:rPr>
              <a:t> </a:t>
            </a:r>
          </a:p>
        </p:txBody>
      </p:sp>
      <p:sp>
        <p:nvSpPr>
          <p:cNvPr id="155" name="Rectangle 154">
            <a:extLst>
              <a:ext uri="{FF2B5EF4-FFF2-40B4-BE49-F238E27FC236}">
                <a16:creationId xmlns:a16="http://schemas.microsoft.com/office/drawing/2014/main" id="{4978C7E3-C702-4246-AB99-53A8DEDB2287}"/>
              </a:ext>
            </a:extLst>
          </p:cNvPr>
          <p:cNvSpPr/>
          <p:nvPr/>
        </p:nvSpPr>
        <p:spPr>
          <a:xfrm>
            <a:off x="2829219" y="4710089"/>
            <a:ext cx="1147832" cy="488189"/>
          </a:xfrm>
          <a:prstGeom prst="rect">
            <a:avLst/>
          </a:prstGeom>
        </p:spPr>
        <p:txBody>
          <a:bodyPr wrap="square" lIns="74176" tIns="37088" rIns="74176" bIns="37088">
            <a:normAutofit/>
          </a:bodyPr>
          <a:lstStyle/>
          <a:p>
            <a:pPr algn="ctr"/>
            <a:r>
              <a:rPr lang="en-US" sz="900" dirty="0">
                <a:solidFill>
                  <a:schemeClr val="bg1">
                    <a:lumMod val="95000"/>
                  </a:schemeClr>
                </a:solidFill>
                <a:latin typeface="Times New Roman" panose="02020603050405020304" pitchFamily="18" charset="0"/>
              </a:rPr>
              <a:t> </a:t>
            </a:r>
          </a:p>
        </p:txBody>
      </p:sp>
      <p:sp>
        <p:nvSpPr>
          <p:cNvPr id="156" name="Rectangle 155">
            <a:extLst>
              <a:ext uri="{FF2B5EF4-FFF2-40B4-BE49-F238E27FC236}">
                <a16:creationId xmlns:a16="http://schemas.microsoft.com/office/drawing/2014/main" id="{6D242511-4637-4E67-9F98-E1DFB876945D}"/>
              </a:ext>
            </a:extLst>
          </p:cNvPr>
          <p:cNvSpPr/>
          <p:nvPr/>
        </p:nvSpPr>
        <p:spPr>
          <a:xfrm>
            <a:off x="3159944" y="4760918"/>
            <a:ext cx="1355451" cy="275389"/>
          </a:xfrm>
          <a:prstGeom prst="rect">
            <a:avLst/>
          </a:prstGeom>
        </p:spPr>
        <p:txBody>
          <a:bodyPr wrap="none" lIns="74176" tIns="37088" rIns="74176" bIns="37088">
            <a:noAutofit/>
          </a:bodyPr>
          <a:lstStyle/>
          <a:p>
            <a:pPr algn="ctr"/>
            <a:r>
              <a:rPr lang="en-US" sz="1600" dirty="0">
                <a:solidFill>
                  <a:schemeClr val="bg1">
                    <a:lumMod val="95000"/>
                  </a:schemeClr>
                </a:solidFill>
                <a:latin typeface="Times New Roman" panose="02020603050405020304" pitchFamily="18" charset="0"/>
              </a:rPr>
              <a:t>Memory/</a:t>
            </a:r>
          </a:p>
          <a:p>
            <a:pPr algn="ctr"/>
            <a:r>
              <a:rPr lang="en-US" sz="1600" b="1" dirty="0">
                <a:solidFill>
                  <a:schemeClr val="bg1">
                    <a:lumMod val="95000"/>
                  </a:schemeClr>
                </a:solidFill>
                <a:latin typeface="Times New Roman" panose="02020603050405020304" pitchFamily="18" charset="0"/>
              </a:rPr>
              <a:t>Reading Visuals</a:t>
            </a:r>
          </a:p>
        </p:txBody>
      </p:sp>
      <p:sp>
        <p:nvSpPr>
          <p:cNvPr id="27" name="Rectangle 26">
            <a:extLst>
              <a:ext uri="{FF2B5EF4-FFF2-40B4-BE49-F238E27FC236}">
                <a16:creationId xmlns:a16="http://schemas.microsoft.com/office/drawing/2014/main" id="{ABBE0528-CABA-4CBA-9DC7-62F7A0EC9E74}"/>
              </a:ext>
            </a:extLst>
          </p:cNvPr>
          <p:cNvSpPr/>
          <p:nvPr/>
        </p:nvSpPr>
        <p:spPr>
          <a:xfrm>
            <a:off x="93318" y="2506522"/>
            <a:ext cx="1485316" cy="488189"/>
          </a:xfrm>
          <a:prstGeom prst="rect">
            <a:avLst/>
          </a:prstGeom>
        </p:spPr>
        <p:txBody>
          <a:bodyPr wrap="square" lIns="74176" tIns="37088" rIns="74176" bIns="37088">
            <a:noAutofit/>
          </a:bodyPr>
          <a:lstStyle/>
          <a:p>
            <a:pPr algn="ctr"/>
            <a:r>
              <a:rPr lang="en-US" b="1" dirty="0">
                <a:solidFill>
                  <a:schemeClr val="bg1">
                    <a:lumMod val="95000"/>
                  </a:schemeClr>
                </a:solidFill>
                <a:latin typeface="Times New Roman" panose="02020603050405020304" pitchFamily="18" charset="0"/>
              </a:rPr>
              <a:t>Physical Components</a:t>
            </a:r>
          </a:p>
        </p:txBody>
      </p:sp>
      <p:grpSp>
        <p:nvGrpSpPr>
          <p:cNvPr id="31" name="Group 30">
            <a:extLst>
              <a:ext uri="{FF2B5EF4-FFF2-40B4-BE49-F238E27FC236}">
                <a16:creationId xmlns:a16="http://schemas.microsoft.com/office/drawing/2014/main" id="{7D0F40A3-17E3-4C55-8407-C8D3EE681B31}"/>
              </a:ext>
            </a:extLst>
          </p:cNvPr>
          <p:cNvGrpSpPr/>
          <p:nvPr/>
        </p:nvGrpSpPr>
        <p:grpSpPr>
          <a:xfrm>
            <a:off x="3671743" y="3668454"/>
            <a:ext cx="1060277" cy="1079234"/>
            <a:chOff x="502025" y="3416456"/>
            <a:chExt cx="1183340" cy="1199463"/>
          </a:xfrm>
        </p:grpSpPr>
        <p:grpSp>
          <p:nvGrpSpPr>
            <p:cNvPr id="32" name="Group 31">
              <a:extLst>
                <a:ext uri="{FF2B5EF4-FFF2-40B4-BE49-F238E27FC236}">
                  <a16:creationId xmlns:a16="http://schemas.microsoft.com/office/drawing/2014/main" id="{65FAB0F0-A7E9-4847-85B2-1B8226EC0C2F}"/>
                </a:ext>
              </a:extLst>
            </p:cNvPr>
            <p:cNvGrpSpPr/>
            <p:nvPr/>
          </p:nvGrpSpPr>
          <p:grpSpPr>
            <a:xfrm rot="18811655">
              <a:off x="493963" y="3424518"/>
              <a:ext cx="1199463" cy="1183340"/>
              <a:chOff x="493963" y="3424518"/>
              <a:chExt cx="1199463" cy="1183340"/>
            </a:xfrm>
          </p:grpSpPr>
          <p:sp>
            <p:nvSpPr>
              <p:cNvPr id="39" name="Oval 55">
                <a:extLst>
                  <a:ext uri="{FF2B5EF4-FFF2-40B4-BE49-F238E27FC236}">
                    <a16:creationId xmlns:a16="http://schemas.microsoft.com/office/drawing/2014/main" id="{073C3D2B-A94A-44D6-8236-968674E9944D}"/>
                  </a:ext>
                </a:extLst>
              </p:cNvPr>
              <p:cNvSpPr/>
              <p:nvPr/>
            </p:nvSpPr>
            <p:spPr>
              <a:xfrm>
                <a:off x="493963" y="342451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40" name="Oval 55">
                <a:extLst>
                  <a:ext uri="{FF2B5EF4-FFF2-40B4-BE49-F238E27FC236}">
                    <a16:creationId xmlns:a16="http://schemas.microsoft.com/office/drawing/2014/main" id="{15E85D40-D005-43A5-A08D-F43C6E134856}"/>
                  </a:ext>
                </a:extLst>
              </p:cNvPr>
              <p:cNvSpPr/>
              <p:nvPr/>
            </p:nvSpPr>
            <p:spPr>
              <a:xfrm rot="10800000">
                <a:off x="493964" y="4016188"/>
                <a:ext cx="1199462" cy="591670"/>
              </a:xfrm>
              <a:custGeom>
                <a:avLst/>
                <a:gdLst/>
                <a:ahLst/>
                <a:cxnLst/>
                <a:rect l="l" t="t" r="r" b="b"/>
                <a:pathLst>
                  <a:path w="1199462" h="591670">
                    <a:moveTo>
                      <a:pt x="599731" y="0"/>
                    </a:moveTo>
                    <a:cubicBezTo>
                      <a:pt x="928455" y="0"/>
                      <a:pt x="1195501" y="264075"/>
                      <a:pt x="1199462" y="591670"/>
                    </a:cubicBezTo>
                    <a:lnTo>
                      <a:pt x="0" y="591670"/>
                    </a:lnTo>
                    <a:cubicBezTo>
                      <a:pt x="3961" y="264075"/>
                      <a:pt x="271007" y="0"/>
                      <a:pt x="5997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grpSp>
        <p:grpSp>
          <p:nvGrpSpPr>
            <p:cNvPr id="33" name="Group 32">
              <a:extLst>
                <a:ext uri="{FF2B5EF4-FFF2-40B4-BE49-F238E27FC236}">
                  <a16:creationId xmlns:a16="http://schemas.microsoft.com/office/drawing/2014/main" id="{BEB9AEC3-C8A6-4563-AAC0-5B4533EC18EB}"/>
                </a:ext>
              </a:extLst>
            </p:cNvPr>
            <p:cNvGrpSpPr/>
            <p:nvPr/>
          </p:nvGrpSpPr>
          <p:grpSpPr>
            <a:xfrm>
              <a:off x="663163" y="3614383"/>
              <a:ext cx="861062" cy="803611"/>
              <a:chOff x="4081462" y="5600700"/>
              <a:chExt cx="1903413" cy="1776413"/>
            </a:xfrm>
          </p:grpSpPr>
          <p:sp>
            <p:nvSpPr>
              <p:cNvPr id="34" name="Freeform 73">
                <a:extLst>
                  <a:ext uri="{FF2B5EF4-FFF2-40B4-BE49-F238E27FC236}">
                    <a16:creationId xmlns:a16="http://schemas.microsoft.com/office/drawing/2014/main" id="{06E62EA9-C6E3-45FF-BF5D-8C8E22C5EC85}"/>
                  </a:ext>
                </a:extLst>
              </p:cNvPr>
              <p:cNvSpPr>
                <a:spLocks noEditPoints="1"/>
              </p:cNvSpPr>
              <p:nvPr/>
            </p:nvSpPr>
            <p:spPr bwMode="auto">
              <a:xfrm>
                <a:off x="4081462" y="5632450"/>
                <a:ext cx="1808163" cy="1692275"/>
              </a:xfrm>
              <a:custGeom>
                <a:avLst/>
                <a:gdLst>
                  <a:gd name="T0" fmla="*/ 1185 w 1399"/>
                  <a:gd name="T1" fmla="*/ 379 h 1296"/>
                  <a:gd name="T2" fmla="*/ 1050 w 1399"/>
                  <a:gd name="T3" fmla="*/ 53 h 1296"/>
                  <a:gd name="T4" fmla="*/ 700 w 1399"/>
                  <a:gd name="T5" fmla="*/ 99 h 1296"/>
                  <a:gd name="T6" fmla="*/ 350 w 1399"/>
                  <a:gd name="T7" fmla="*/ 53 h 1296"/>
                  <a:gd name="T8" fmla="*/ 215 w 1399"/>
                  <a:gd name="T9" fmla="*/ 379 h 1296"/>
                  <a:gd name="T10" fmla="*/ 0 w 1399"/>
                  <a:gd name="T11" fmla="*/ 659 h 1296"/>
                  <a:gd name="T12" fmla="*/ 215 w 1399"/>
                  <a:gd name="T13" fmla="*/ 939 h 1296"/>
                  <a:gd name="T14" fmla="*/ 350 w 1399"/>
                  <a:gd name="T15" fmla="*/ 1265 h 1296"/>
                  <a:gd name="T16" fmla="*/ 698 w 1399"/>
                  <a:gd name="T17" fmla="*/ 1221 h 1296"/>
                  <a:gd name="T18" fmla="*/ 702 w 1399"/>
                  <a:gd name="T19" fmla="*/ 1221 h 1296"/>
                  <a:gd name="T20" fmla="*/ 1050 w 1399"/>
                  <a:gd name="T21" fmla="*/ 1265 h 1296"/>
                  <a:gd name="T22" fmla="*/ 1185 w 1399"/>
                  <a:gd name="T23" fmla="*/ 939 h 1296"/>
                  <a:gd name="T24" fmla="*/ 1399 w 1399"/>
                  <a:gd name="T25" fmla="*/ 659 h 1296"/>
                  <a:gd name="T26" fmla="*/ 979 w 1399"/>
                  <a:gd name="T27" fmla="*/ 821 h 1296"/>
                  <a:gd name="T28" fmla="*/ 700 w 1399"/>
                  <a:gd name="T29" fmla="*/ 982 h 1296"/>
                  <a:gd name="T30" fmla="*/ 420 w 1399"/>
                  <a:gd name="T31" fmla="*/ 821 h 1296"/>
                  <a:gd name="T32" fmla="*/ 420 w 1399"/>
                  <a:gd name="T33" fmla="*/ 498 h 1296"/>
                  <a:gd name="T34" fmla="*/ 700 w 1399"/>
                  <a:gd name="T35" fmla="*/ 337 h 1296"/>
                  <a:gd name="T36" fmla="*/ 979 w 1399"/>
                  <a:gd name="T37" fmla="*/ 498 h 1296"/>
                  <a:gd name="T38" fmla="*/ 979 w 1399"/>
                  <a:gd name="T39" fmla="*/ 821 h 1296"/>
                  <a:gd name="T40" fmla="*/ 1118 w 1399"/>
                  <a:gd name="T41" fmla="*/ 901 h 1296"/>
                  <a:gd name="T42" fmla="*/ 1035 w 1399"/>
                  <a:gd name="T43" fmla="*/ 853 h 1296"/>
                  <a:gd name="T44" fmla="*/ 700 w 1399"/>
                  <a:gd name="T45" fmla="*/ 1142 h 1296"/>
                  <a:gd name="T46" fmla="*/ 700 w 1399"/>
                  <a:gd name="T47" fmla="*/ 1046 h 1296"/>
                  <a:gd name="T48" fmla="*/ 700 w 1399"/>
                  <a:gd name="T49" fmla="*/ 1142 h 1296"/>
                  <a:gd name="T50" fmla="*/ 281 w 1399"/>
                  <a:gd name="T51" fmla="*/ 901 h 1296"/>
                  <a:gd name="T52" fmla="*/ 365 w 1399"/>
                  <a:gd name="T53" fmla="*/ 853 h 1296"/>
                  <a:gd name="T54" fmla="*/ 365 w 1399"/>
                  <a:gd name="T55" fmla="*/ 466 h 1296"/>
                  <a:gd name="T56" fmla="*/ 281 w 1399"/>
                  <a:gd name="T57" fmla="*/ 418 h 1296"/>
                  <a:gd name="T58" fmla="*/ 365 w 1399"/>
                  <a:gd name="T59" fmla="*/ 466 h 1296"/>
                  <a:gd name="T60" fmla="*/ 816 w 1399"/>
                  <a:gd name="T61" fmla="*/ 278 h 1296"/>
                  <a:gd name="T62" fmla="*/ 584 w 1399"/>
                  <a:gd name="T63" fmla="*/ 278 h 1296"/>
                  <a:gd name="T64" fmla="*/ 1035 w 1399"/>
                  <a:gd name="T65" fmla="*/ 466 h 1296"/>
                  <a:gd name="T66" fmla="*/ 1118 w 1399"/>
                  <a:gd name="T67" fmla="*/ 418 h 1296"/>
                  <a:gd name="T68" fmla="*/ 1035 w 1399"/>
                  <a:gd name="T69" fmla="*/ 466 h 1296"/>
                  <a:gd name="T70" fmla="*/ 1018 w 1399"/>
                  <a:gd name="T71" fmla="*/ 109 h 1296"/>
                  <a:gd name="T72" fmla="*/ 913 w 1399"/>
                  <a:gd name="T73" fmla="*/ 290 h 1296"/>
                  <a:gd name="T74" fmla="*/ 928 w 1399"/>
                  <a:gd name="T75" fmla="*/ 86 h 1296"/>
                  <a:gd name="T76" fmla="*/ 471 w 1399"/>
                  <a:gd name="T77" fmla="*/ 86 h 1296"/>
                  <a:gd name="T78" fmla="*/ 487 w 1399"/>
                  <a:gd name="T79" fmla="*/ 290 h 1296"/>
                  <a:gd name="T80" fmla="*/ 382 w 1399"/>
                  <a:gd name="T81" fmla="*/ 109 h 1296"/>
                  <a:gd name="T82" fmla="*/ 221 w 1399"/>
                  <a:gd name="T83" fmla="*/ 449 h 1296"/>
                  <a:gd name="T84" fmla="*/ 221 w 1399"/>
                  <a:gd name="T85" fmla="*/ 870 h 1296"/>
                  <a:gd name="T86" fmla="*/ 382 w 1399"/>
                  <a:gd name="T87" fmla="*/ 1210 h 1296"/>
                  <a:gd name="T88" fmla="*/ 487 w 1399"/>
                  <a:gd name="T89" fmla="*/ 1028 h 1296"/>
                  <a:gd name="T90" fmla="*/ 382 w 1399"/>
                  <a:gd name="T91" fmla="*/ 1210 h 1296"/>
                  <a:gd name="T92" fmla="*/ 757 w 1399"/>
                  <a:gd name="T93" fmla="*/ 1179 h 1296"/>
                  <a:gd name="T94" fmla="*/ 1121 w 1399"/>
                  <a:gd name="T95" fmla="*/ 969 h 1296"/>
                  <a:gd name="T96" fmla="*/ 1179 w 1399"/>
                  <a:gd name="T97" fmla="*/ 870 h 1296"/>
                  <a:gd name="T98" fmla="*/ 1179 w 1399"/>
                  <a:gd name="T99" fmla="*/ 449 h 1296"/>
                  <a:gd name="T100" fmla="*/ 1179 w 1399"/>
                  <a:gd name="T101" fmla="*/ 870 h 1296"/>
                  <a:gd name="T102" fmla="*/ 1179 w 1399"/>
                  <a:gd name="T103" fmla="*/ 87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99" h="1296">
                    <a:moveTo>
                      <a:pt x="1187" y="380"/>
                    </a:moveTo>
                    <a:cubicBezTo>
                      <a:pt x="1186" y="380"/>
                      <a:pt x="1186" y="379"/>
                      <a:pt x="1185" y="379"/>
                    </a:cubicBezTo>
                    <a:cubicBezTo>
                      <a:pt x="1185" y="378"/>
                      <a:pt x="1185" y="378"/>
                      <a:pt x="1185" y="377"/>
                    </a:cubicBezTo>
                    <a:cubicBezTo>
                      <a:pt x="1190" y="222"/>
                      <a:pt x="1142" y="107"/>
                      <a:pt x="1050" y="53"/>
                    </a:cubicBezTo>
                    <a:cubicBezTo>
                      <a:pt x="957" y="0"/>
                      <a:pt x="833" y="16"/>
                      <a:pt x="702" y="98"/>
                    </a:cubicBezTo>
                    <a:cubicBezTo>
                      <a:pt x="701" y="98"/>
                      <a:pt x="700" y="99"/>
                      <a:pt x="700" y="99"/>
                    </a:cubicBezTo>
                    <a:cubicBezTo>
                      <a:pt x="699" y="99"/>
                      <a:pt x="698" y="98"/>
                      <a:pt x="698" y="98"/>
                    </a:cubicBezTo>
                    <a:cubicBezTo>
                      <a:pt x="566" y="16"/>
                      <a:pt x="443" y="0"/>
                      <a:pt x="350" y="53"/>
                    </a:cubicBezTo>
                    <a:cubicBezTo>
                      <a:pt x="257" y="107"/>
                      <a:pt x="209" y="222"/>
                      <a:pt x="214" y="377"/>
                    </a:cubicBezTo>
                    <a:cubicBezTo>
                      <a:pt x="214" y="378"/>
                      <a:pt x="215" y="378"/>
                      <a:pt x="215" y="379"/>
                    </a:cubicBezTo>
                    <a:cubicBezTo>
                      <a:pt x="214" y="379"/>
                      <a:pt x="213" y="380"/>
                      <a:pt x="213" y="380"/>
                    </a:cubicBezTo>
                    <a:cubicBezTo>
                      <a:pt x="75" y="453"/>
                      <a:pt x="0" y="552"/>
                      <a:pt x="0" y="659"/>
                    </a:cubicBezTo>
                    <a:cubicBezTo>
                      <a:pt x="0" y="766"/>
                      <a:pt x="75" y="866"/>
                      <a:pt x="213" y="938"/>
                    </a:cubicBezTo>
                    <a:cubicBezTo>
                      <a:pt x="213" y="939"/>
                      <a:pt x="214" y="939"/>
                      <a:pt x="215" y="939"/>
                    </a:cubicBezTo>
                    <a:cubicBezTo>
                      <a:pt x="215" y="940"/>
                      <a:pt x="214" y="941"/>
                      <a:pt x="214" y="942"/>
                    </a:cubicBezTo>
                    <a:cubicBezTo>
                      <a:pt x="209" y="1097"/>
                      <a:pt x="257" y="1212"/>
                      <a:pt x="350" y="1265"/>
                    </a:cubicBezTo>
                    <a:cubicBezTo>
                      <a:pt x="386" y="1286"/>
                      <a:pt x="427" y="1296"/>
                      <a:pt x="471" y="1296"/>
                    </a:cubicBezTo>
                    <a:cubicBezTo>
                      <a:pt x="540" y="1296"/>
                      <a:pt x="617" y="1271"/>
                      <a:pt x="698" y="1221"/>
                    </a:cubicBezTo>
                    <a:cubicBezTo>
                      <a:pt x="698" y="1220"/>
                      <a:pt x="699" y="1220"/>
                      <a:pt x="700" y="1220"/>
                    </a:cubicBezTo>
                    <a:cubicBezTo>
                      <a:pt x="700" y="1220"/>
                      <a:pt x="701" y="1220"/>
                      <a:pt x="702" y="1221"/>
                    </a:cubicBezTo>
                    <a:cubicBezTo>
                      <a:pt x="782" y="1271"/>
                      <a:pt x="859" y="1296"/>
                      <a:pt x="929" y="1296"/>
                    </a:cubicBezTo>
                    <a:cubicBezTo>
                      <a:pt x="973" y="1296"/>
                      <a:pt x="1013" y="1286"/>
                      <a:pt x="1050" y="1265"/>
                    </a:cubicBezTo>
                    <a:cubicBezTo>
                      <a:pt x="1142" y="1212"/>
                      <a:pt x="1190" y="1097"/>
                      <a:pt x="1185" y="942"/>
                    </a:cubicBezTo>
                    <a:cubicBezTo>
                      <a:pt x="1185" y="941"/>
                      <a:pt x="1185" y="940"/>
                      <a:pt x="1185" y="939"/>
                    </a:cubicBezTo>
                    <a:cubicBezTo>
                      <a:pt x="1186" y="939"/>
                      <a:pt x="1186" y="939"/>
                      <a:pt x="1187" y="938"/>
                    </a:cubicBezTo>
                    <a:cubicBezTo>
                      <a:pt x="1324" y="866"/>
                      <a:pt x="1399" y="766"/>
                      <a:pt x="1399" y="659"/>
                    </a:cubicBezTo>
                    <a:cubicBezTo>
                      <a:pt x="1399" y="552"/>
                      <a:pt x="1324" y="453"/>
                      <a:pt x="1187" y="380"/>
                    </a:cubicBezTo>
                    <a:close/>
                    <a:moveTo>
                      <a:pt x="979" y="821"/>
                    </a:moveTo>
                    <a:cubicBezTo>
                      <a:pt x="949" y="874"/>
                      <a:pt x="915" y="924"/>
                      <a:pt x="878" y="969"/>
                    </a:cubicBezTo>
                    <a:cubicBezTo>
                      <a:pt x="821" y="978"/>
                      <a:pt x="761" y="982"/>
                      <a:pt x="700" y="982"/>
                    </a:cubicBezTo>
                    <a:cubicBezTo>
                      <a:pt x="638" y="982"/>
                      <a:pt x="578" y="978"/>
                      <a:pt x="521" y="969"/>
                    </a:cubicBezTo>
                    <a:cubicBezTo>
                      <a:pt x="485" y="924"/>
                      <a:pt x="451" y="874"/>
                      <a:pt x="420" y="821"/>
                    </a:cubicBezTo>
                    <a:cubicBezTo>
                      <a:pt x="390" y="767"/>
                      <a:pt x="363" y="713"/>
                      <a:pt x="342" y="659"/>
                    </a:cubicBezTo>
                    <a:cubicBezTo>
                      <a:pt x="363" y="605"/>
                      <a:pt x="390" y="551"/>
                      <a:pt x="420" y="498"/>
                    </a:cubicBezTo>
                    <a:cubicBezTo>
                      <a:pt x="451" y="445"/>
                      <a:pt x="485" y="395"/>
                      <a:pt x="521" y="350"/>
                    </a:cubicBezTo>
                    <a:cubicBezTo>
                      <a:pt x="578" y="341"/>
                      <a:pt x="638" y="337"/>
                      <a:pt x="700" y="337"/>
                    </a:cubicBezTo>
                    <a:cubicBezTo>
                      <a:pt x="761" y="337"/>
                      <a:pt x="821" y="341"/>
                      <a:pt x="878" y="350"/>
                    </a:cubicBezTo>
                    <a:cubicBezTo>
                      <a:pt x="915" y="395"/>
                      <a:pt x="949" y="445"/>
                      <a:pt x="979" y="498"/>
                    </a:cubicBezTo>
                    <a:cubicBezTo>
                      <a:pt x="1010" y="551"/>
                      <a:pt x="1036" y="605"/>
                      <a:pt x="1057" y="659"/>
                    </a:cubicBezTo>
                    <a:cubicBezTo>
                      <a:pt x="1036" y="713"/>
                      <a:pt x="1010" y="767"/>
                      <a:pt x="979" y="821"/>
                    </a:cubicBezTo>
                    <a:close/>
                    <a:moveTo>
                      <a:pt x="1088" y="750"/>
                    </a:moveTo>
                    <a:cubicBezTo>
                      <a:pt x="1103" y="801"/>
                      <a:pt x="1113" y="852"/>
                      <a:pt x="1118" y="901"/>
                    </a:cubicBezTo>
                    <a:cubicBezTo>
                      <a:pt x="1074" y="921"/>
                      <a:pt x="1024" y="938"/>
                      <a:pt x="972" y="950"/>
                    </a:cubicBezTo>
                    <a:cubicBezTo>
                      <a:pt x="994" y="919"/>
                      <a:pt x="1015" y="887"/>
                      <a:pt x="1035" y="853"/>
                    </a:cubicBezTo>
                    <a:cubicBezTo>
                      <a:pt x="1054" y="819"/>
                      <a:pt x="1072" y="784"/>
                      <a:pt x="1088" y="750"/>
                    </a:cubicBezTo>
                    <a:close/>
                    <a:moveTo>
                      <a:pt x="700" y="1142"/>
                    </a:moveTo>
                    <a:cubicBezTo>
                      <a:pt x="660" y="1114"/>
                      <a:pt x="621" y="1080"/>
                      <a:pt x="584" y="1041"/>
                    </a:cubicBezTo>
                    <a:cubicBezTo>
                      <a:pt x="622" y="1044"/>
                      <a:pt x="661" y="1046"/>
                      <a:pt x="700" y="1046"/>
                    </a:cubicBezTo>
                    <a:cubicBezTo>
                      <a:pt x="739" y="1046"/>
                      <a:pt x="778" y="1044"/>
                      <a:pt x="816" y="1041"/>
                    </a:cubicBezTo>
                    <a:cubicBezTo>
                      <a:pt x="778" y="1080"/>
                      <a:pt x="739" y="1114"/>
                      <a:pt x="700" y="1142"/>
                    </a:cubicBezTo>
                    <a:close/>
                    <a:moveTo>
                      <a:pt x="427" y="950"/>
                    </a:moveTo>
                    <a:cubicBezTo>
                      <a:pt x="375" y="938"/>
                      <a:pt x="326" y="921"/>
                      <a:pt x="281" y="901"/>
                    </a:cubicBezTo>
                    <a:cubicBezTo>
                      <a:pt x="286" y="852"/>
                      <a:pt x="296" y="801"/>
                      <a:pt x="311" y="750"/>
                    </a:cubicBezTo>
                    <a:cubicBezTo>
                      <a:pt x="327" y="784"/>
                      <a:pt x="345" y="819"/>
                      <a:pt x="365" y="853"/>
                    </a:cubicBezTo>
                    <a:cubicBezTo>
                      <a:pt x="384" y="887"/>
                      <a:pt x="405" y="919"/>
                      <a:pt x="427" y="950"/>
                    </a:cubicBezTo>
                    <a:close/>
                    <a:moveTo>
                      <a:pt x="365" y="466"/>
                    </a:moveTo>
                    <a:cubicBezTo>
                      <a:pt x="345" y="500"/>
                      <a:pt x="327" y="534"/>
                      <a:pt x="311" y="569"/>
                    </a:cubicBezTo>
                    <a:cubicBezTo>
                      <a:pt x="296" y="517"/>
                      <a:pt x="286" y="466"/>
                      <a:pt x="281" y="418"/>
                    </a:cubicBezTo>
                    <a:cubicBezTo>
                      <a:pt x="326" y="398"/>
                      <a:pt x="375" y="381"/>
                      <a:pt x="427" y="368"/>
                    </a:cubicBezTo>
                    <a:cubicBezTo>
                      <a:pt x="405" y="399"/>
                      <a:pt x="384" y="432"/>
                      <a:pt x="365" y="466"/>
                    </a:cubicBezTo>
                    <a:close/>
                    <a:moveTo>
                      <a:pt x="700" y="176"/>
                    </a:moveTo>
                    <a:cubicBezTo>
                      <a:pt x="739" y="205"/>
                      <a:pt x="778" y="239"/>
                      <a:pt x="816" y="278"/>
                    </a:cubicBezTo>
                    <a:cubicBezTo>
                      <a:pt x="778" y="274"/>
                      <a:pt x="739" y="273"/>
                      <a:pt x="700" y="273"/>
                    </a:cubicBezTo>
                    <a:cubicBezTo>
                      <a:pt x="661" y="273"/>
                      <a:pt x="622" y="274"/>
                      <a:pt x="584" y="278"/>
                    </a:cubicBezTo>
                    <a:cubicBezTo>
                      <a:pt x="621" y="239"/>
                      <a:pt x="660" y="205"/>
                      <a:pt x="700" y="176"/>
                    </a:cubicBezTo>
                    <a:close/>
                    <a:moveTo>
                      <a:pt x="1035" y="466"/>
                    </a:moveTo>
                    <a:cubicBezTo>
                      <a:pt x="1015" y="432"/>
                      <a:pt x="994" y="399"/>
                      <a:pt x="972" y="368"/>
                    </a:cubicBezTo>
                    <a:cubicBezTo>
                      <a:pt x="1024" y="381"/>
                      <a:pt x="1074" y="398"/>
                      <a:pt x="1118" y="418"/>
                    </a:cubicBezTo>
                    <a:cubicBezTo>
                      <a:pt x="1113" y="466"/>
                      <a:pt x="1103" y="517"/>
                      <a:pt x="1088" y="569"/>
                    </a:cubicBezTo>
                    <a:cubicBezTo>
                      <a:pt x="1072" y="534"/>
                      <a:pt x="1054" y="500"/>
                      <a:pt x="1035" y="466"/>
                    </a:cubicBezTo>
                    <a:close/>
                    <a:moveTo>
                      <a:pt x="928" y="86"/>
                    </a:moveTo>
                    <a:cubicBezTo>
                      <a:pt x="961" y="86"/>
                      <a:pt x="991" y="94"/>
                      <a:pt x="1018" y="109"/>
                    </a:cubicBezTo>
                    <a:cubicBezTo>
                      <a:pt x="1084" y="147"/>
                      <a:pt x="1121" y="232"/>
                      <a:pt x="1121" y="349"/>
                    </a:cubicBezTo>
                    <a:cubicBezTo>
                      <a:pt x="1058" y="323"/>
                      <a:pt x="988" y="303"/>
                      <a:pt x="913" y="290"/>
                    </a:cubicBezTo>
                    <a:cubicBezTo>
                      <a:pt x="864" y="232"/>
                      <a:pt x="811" y="181"/>
                      <a:pt x="757" y="139"/>
                    </a:cubicBezTo>
                    <a:cubicBezTo>
                      <a:pt x="819" y="104"/>
                      <a:pt x="877" y="86"/>
                      <a:pt x="928" y="86"/>
                    </a:cubicBezTo>
                    <a:close/>
                    <a:moveTo>
                      <a:pt x="382" y="109"/>
                    </a:moveTo>
                    <a:cubicBezTo>
                      <a:pt x="408" y="94"/>
                      <a:pt x="438" y="86"/>
                      <a:pt x="471" y="86"/>
                    </a:cubicBezTo>
                    <a:cubicBezTo>
                      <a:pt x="522" y="86"/>
                      <a:pt x="580" y="104"/>
                      <a:pt x="642" y="139"/>
                    </a:cubicBezTo>
                    <a:cubicBezTo>
                      <a:pt x="588" y="181"/>
                      <a:pt x="536" y="232"/>
                      <a:pt x="487" y="290"/>
                    </a:cubicBezTo>
                    <a:cubicBezTo>
                      <a:pt x="412" y="303"/>
                      <a:pt x="341" y="323"/>
                      <a:pt x="278" y="349"/>
                    </a:cubicBezTo>
                    <a:cubicBezTo>
                      <a:pt x="279" y="232"/>
                      <a:pt x="315" y="147"/>
                      <a:pt x="382" y="109"/>
                    </a:cubicBezTo>
                    <a:close/>
                    <a:moveTo>
                      <a:pt x="64" y="659"/>
                    </a:moveTo>
                    <a:cubicBezTo>
                      <a:pt x="64" y="582"/>
                      <a:pt x="119" y="508"/>
                      <a:pt x="221" y="449"/>
                    </a:cubicBezTo>
                    <a:cubicBezTo>
                      <a:pt x="230" y="517"/>
                      <a:pt x="248" y="588"/>
                      <a:pt x="274" y="659"/>
                    </a:cubicBezTo>
                    <a:cubicBezTo>
                      <a:pt x="248" y="731"/>
                      <a:pt x="230" y="802"/>
                      <a:pt x="221" y="870"/>
                    </a:cubicBezTo>
                    <a:cubicBezTo>
                      <a:pt x="119" y="810"/>
                      <a:pt x="64" y="736"/>
                      <a:pt x="64" y="659"/>
                    </a:cubicBezTo>
                    <a:close/>
                    <a:moveTo>
                      <a:pt x="382" y="1210"/>
                    </a:moveTo>
                    <a:cubicBezTo>
                      <a:pt x="315" y="1171"/>
                      <a:pt x="279" y="1086"/>
                      <a:pt x="278" y="969"/>
                    </a:cubicBezTo>
                    <a:cubicBezTo>
                      <a:pt x="341" y="995"/>
                      <a:pt x="412" y="1015"/>
                      <a:pt x="487" y="1028"/>
                    </a:cubicBezTo>
                    <a:cubicBezTo>
                      <a:pt x="536" y="1087"/>
                      <a:pt x="588" y="1138"/>
                      <a:pt x="642" y="1179"/>
                    </a:cubicBezTo>
                    <a:cubicBezTo>
                      <a:pt x="540" y="1237"/>
                      <a:pt x="448" y="1248"/>
                      <a:pt x="382" y="1210"/>
                    </a:cubicBezTo>
                    <a:close/>
                    <a:moveTo>
                      <a:pt x="1018" y="1210"/>
                    </a:moveTo>
                    <a:cubicBezTo>
                      <a:pt x="951" y="1248"/>
                      <a:pt x="859" y="1237"/>
                      <a:pt x="757" y="1179"/>
                    </a:cubicBezTo>
                    <a:cubicBezTo>
                      <a:pt x="811" y="1138"/>
                      <a:pt x="864" y="1087"/>
                      <a:pt x="913" y="1028"/>
                    </a:cubicBezTo>
                    <a:cubicBezTo>
                      <a:pt x="988" y="1015"/>
                      <a:pt x="1058" y="995"/>
                      <a:pt x="1121" y="969"/>
                    </a:cubicBezTo>
                    <a:cubicBezTo>
                      <a:pt x="1121" y="1086"/>
                      <a:pt x="1084" y="1171"/>
                      <a:pt x="1018" y="1210"/>
                    </a:cubicBezTo>
                    <a:close/>
                    <a:moveTo>
                      <a:pt x="1179" y="870"/>
                    </a:moveTo>
                    <a:cubicBezTo>
                      <a:pt x="1170" y="802"/>
                      <a:pt x="1152" y="731"/>
                      <a:pt x="1126" y="659"/>
                    </a:cubicBezTo>
                    <a:cubicBezTo>
                      <a:pt x="1152" y="588"/>
                      <a:pt x="1170" y="517"/>
                      <a:pt x="1179" y="449"/>
                    </a:cubicBezTo>
                    <a:cubicBezTo>
                      <a:pt x="1280" y="508"/>
                      <a:pt x="1335" y="582"/>
                      <a:pt x="1335" y="659"/>
                    </a:cubicBezTo>
                    <a:cubicBezTo>
                      <a:pt x="1335" y="736"/>
                      <a:pt x="1280" y="810"/>
                      <a:pt x="1179" y="870"/>
                    </a:cubicBezTo>
                    <a:close/>
                    <a:moveTo>
                      <a:pt x="1179" y="870"/>
                    </a:moveTo>
                    <a:cubicBezTo>
                      <a:pt x="1179" y="870"/>
                      <a:pt x="1179" y="870"/>
                      <a:pt x="1179" y="87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latin typeface="Times New Roman" panose="02020603050405020304" pitchFamily="18" charset="0"/>
                </a:endParaRPr>
              </a:p>
            </p:txBody>
          </p:sp>
          <p:sp>
            <p:nvSpPr>
              <p:cNvPr id="35" name="Freeform 74">
                <a:extLst>
                  <a:ext uri="{FF2B5EF4-FFF2-40B4-BE49-F238E27FC236}">
                    <a16:creationId xmlns:a16="http://schemas.microsoft.com/office/drawing/2014/main" id="{F5406BE5-F60D-4F15-82E9-8DEB0726A2DB}"/>
                  </a:ext>
                </a:extLst>
              </p:cNvPr>
              <p:cNvSpPr>
                <a:spLocks noEditPoints="1"/>
              </p:cNvSpPr>
              <p:nvPr/>
            </p:nvSpPr>
            <p:spPr bwMode="auto">
              <a:xfrm>
                <a:off x="5715000" y="6356350"/>
                <a:ext cx="269875" cy="273050"/>
              </a:xfrm>
              <a:custGeom>
                <a:avLst/>
                <a:gdLst>
                  <a:gd name="T0" fmla="*/ 209 w 209"/>
                  <a:gd name="T1" fmla="*/ 104 h 209"/>
                  <a:gd name="T2" fmla="*/ 104 w 209"/>
                  <a:gd name="T3" fmla="*/ 209 h 209"/>
                  <a:gd name="T4" fmla="*/ 0 w 209"/>
                  <a:gd name="T5" fmla="*/ 104 h 209"/>
                  <a:gd name="T6" fmla="*/ 104 w 209"/>
                  <a:gd name="T7" fmla="*/ 0 h 209"/>
                  <a:gd name="T8" fmla="*/ 209 w 209"/>
                  <a:gd name="T9" fmla="*/ 104 h 209"/>
                  <a:gd name="T10" fmla="*/ 209 w 209"/>
                  <a:gd name="T11" fmla="*/ 104 h 209"/>
                  <a:gd name="T12" fmla="*/ 209 w 209"/>
                  <a:gd name="T13" fmla="*/ 104 h 209"/>
                </a:gdLst>
                <a:ahLst/>
                <a:cxnLst>
                  <a:cxn ang="0">
                    <a:pos x="T0" y="T1"/>
                  </a:cxn>
                  <a:cxn ang="0">
                    <a:pos x="T2" y="T3"/>
                  </a:cxn>
                  <a:cxn ang="0">
                    <a:pos x="T4" y="T5"/>
                  </a:cxn>
                  <a:cxn ang="0">
                    <a:pos x="T6" y="T7"/>
                  </a:cxn>
                  <a:cxn ang="0">
                    <a:pos x="T8" y="T9"/>
                  </a:cxn>
                  <a:cxn ang="0">
                    <a:pos x="T10" y="T11"/>
                  </a:cxn>
                  <a:cxn ang="0">
                    <a:pos x="T12" y="T13"/>
                  </a:cxn>
                </a:cxnLst>
                <a:rect l="0" t="0" r="r" b="b"/>
                <a:pathLst>
                  <a:path w="209" h="209">
                    <a:moveTo>
                      <a:pt x="209" y="104"/>
                    </a:moveTo>
                    <a:cubicBezTo>
                      <a:pt x="209" y="162"/>
                      <a:pt x="162" y="209"/>
                      <a:pt x="104" y="209"/>
                    </a:cubicBezTo>
                    <a:cubicBezTo>
                      <a:pt x="47" y="209"/>
                      <a:pt x="0" y="162"/>
                      <a:pt x="0" y="104"/>
                    </a:cubicBezTo>
                    <a:cubicBezTo>
                      <a:pt x="0" y="47"/>
                      <a:pt x="47" y="0"/>
                      <a:pt x="104" y="0"/>
                    </a:cubicBezTo>
                    <a:cubicBezTo>
                      <a:pt x="162" y="0"/>
                      <a:pt x="209" y="47"/>
                      <a:pt x="209" y="104"/>
                    </a:cubicBezTo>
                    <a:close/>
                    <a:moveTo>
                      <a:pt x="209" y="104"/>
                    </a:moveTo>
                    <a:cubicBezTo>
                      <a:pt x="209" y="104"/>
                      <a:pt x="209" y="104"/>
                      <a:pt x="209" y="104"/>
                    </a:cubicBezTo>
                  </a:path>
                </a:pathLst>
              </a:custGeom>
              <a:solidFill>
                <a:srgbClr val="ABC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36" name="Freeform 75">
                <a:extLst>
                  <a:ext uri="{FF2B5EF4-FFF2-40B4-BE49-F238E27FC236}">
                    <a16:creationId xmlns:a16="http://schemas.microsoft.com/office/drawing/2014/main" id="{0D6028BF-48A8-42E1-85A9-C4E9C0D9D4E8}"/>
                  </a:ext>
                </a:extLst>
              </p:cNvPr>
              <p:cNvSpPr>
                <a:spLocks noEditPoints="1"/>
              </p:cNvSpPr>
              <p:nvPr/>
            </p:nvSpPr>
            <p:spPr bwMode="auto">
              <a:xfrm>
                <a:off x="4424363" y="7104063"/>
                <a:ext cx="269875" cy="273050"/>
              </a:xfrm>
              <a:custGeom>
                <a:avLst/>
                <a:gdLst>
                  <a:gd name="T0" fmla="*/ 209 w 209"/>
                  <a:gd name="T1" fmla="*/ 105 h 209"/>
                  <a:gd name="T2" fmla="*/ 104 w 209"/>
                  <a:gd name="T3" fmla="*/ 209 h 209"/>
                  <a:gd name="T4" fmla="*/ 0 w 209"/>
                  <a:gd name="T5" fmla="*/ 105 h 209"/>
                  <a:gd name="T6" fmla="*/ 104 w 209"/>
                  <a:gd name="T7" fmla="*/ 0 h 209"/>
                  <a:gd name="T8" fmla="*/ 209 w 209"/>
                  <a:gd name="T9" fmla="*/ 105 h 209"/>
                  <a:gd name="T10" fmla="*/ 209 w 209"/>
                  <a:gd name="T11" fmla="*/ 105 h 209"/>
                  <a:gd name="T12" fmla="*/ 209 w 209"/>
                  <a:gd name="T13" fmla="*/ 105 h 209"/>
                </a:gdLst>
                <a:ahLst/>
                <a:cxnLst>
                  <a:cxn ang="0">
                    <a:pos x="T0" y="T1"/>
                  </a:cxn>
                  <a:cxn ang="0">
                    <a:pos x="T2" y="T3"/>
                  </a:cxn>
                  <a:cxn ang="0">
                    <a:pos x="T4" y="T5"/>
                  </a:cxn>
                  <a:cxn ang="0">
                    <a:pos x="T6" y="T7"/>
                  </a:cxn>
                  <a:cxn ang="0">
                    <a:pos x="T8" y="T9"/>
                  </a:cxn>
                  <a:cxn ang="0">
                    <a:pos x="T10" y="T11"/>
                  </a:cxn>
                  <a:cxn ang="0">
                    <a:pos x="T12" y="T13"/>
                  </a:cxn>
                </a:cxnLst>
                <a:rect l="0" t="0" r="r" b="b"/>
                <a:pathLst>
                  <a:path w="209" h="209">
                    <a:moveTo>
                      <a:pt x="209" y="105"/>
                    </a:moveTo>
                    <a:cubicBezTo>
                      <a:pt x="209" y="163"/>
                      <a:pt x="162" y="209"/>
                      <a:pt x="104" y="209"/>
                    </a:cubicBezTo>
                    <a:cubicBezTo>
                      <a:pt x="46" y="209"/>
                      <a:pt x="0" y="163"/>
                      <a:pt x="0" y="105"/>
                    </a:cubicBezTo>
                    <a:cubicBezTo>
                      <a:pt x="0" y="47"/>
                      <a:pt x="46" y="0"/>
                      <a:pt x="104" y="0"/>
                    </a:cubicBezTo>
                    <a:cubicBezTo>
                      <a:pt x="162" y="0"/>
                      <a:pt x="209" y="47"/>
                      <a:pt x="209" y="105"/>
                    </a:cubicBezTo>
                    <a:close/>
                    <a:moveTo>
                      <a:pt x="209" y="105"/>
                    </a:moveTo>
                    <a:cubicBezTo>
                      <a:pt x="209" y="105"/>
                      <a:pt x="209" y="105"/>
                      <a:pt x="209" y="105"/>
                    </a:cubicBezTo>
                  </a:path>
                </a:pathLst>
              </a:custGeom>
              <a:solidFill>
                <a:srgbClr val="E5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37" name="Freeform 76">
                <a:extLst>
                  <a:ext uri="{FF2B5EF4-FFF2-40B4-BE49-F238E27FC236}">
                    <a16:creationId xmlns:a16="http://schemas.microsoft.com/office/drawing/2014/main" id="{6969285F-788E-4A5C-9EB8-84372845A530}"/>
                  </a:ext>
                </a:extLst>
              </p:cNvPr>
              <p:cNvSpPr>
                <a:spLocks noEditPoints="1"/>
              </p:cNvSpPr>
              <p:nvPr/>
            </p:nvSpPr>
            <p:spPr bwMode="auto">
              <a:xfrm>
                <a:off x="4419600" y="5600700"/>
                <a:ext cx="269875" cy="274638"/>
              </a:xfrm>
              <a:custGeom>
                <a:avLst/>
                <a:gdLst>
                  <a:gd name="T0" fmla="*/ 209 w 209"/>
                  <a:gd name="T1" fmla="*/ 105 h 210"/>
                  <a:gd name="T2" fmla="*/ 105 w 209"/>
                  <a:gd name="T3" fmla="*/ 210 h 210"/>
                  <a:gd name="T4" fmla="*/ 0 w 209"/>
                  <a:gd name="T5" fmla="*/ 105 h 210"/>
                  <a:gd name="T6" fmla="*/ 105 w 209"/>
                  <a:gd name="T7" fmla="*/ 0 h 210"/>
                  <a:gd name="T8" fmla="*/ 209 w 209"/>
                  <a:gd name="T9" fmla="*/ 105 h 210"/>
                  <a:gd name="T10" fmla="*/ 209 w 209"/>
                  <a:gd name="T11" fmla="*/ 105 h 210"/>
                  <a:gd name="T12" fmla="*/ 209 w 209"/>
                  <a:gd name="T13" fmla="*/ 105 h 210"/>
                </a:gdLst>
                <a:ahLst/>
                <a:cxnLst>
                  <a:cxn ang="0">
                    <a:pos x="T0" y="T1"/>
                  </a:cxn>
                  <a:cxn ang="0">
                    <a:pos x="T2" y="T3"/>
                  </a:cxn>
                  <a:cxn ang="0">
                    <a:pos x="T4" y="T5"/>
                  </a:cxn>
                  <a:cxn ang="0">
                    <a:pos x="T6" y="T7"/>
                  </a:cxn>
                  <a:cxn ang="0">
                    <a:pos x="T8" y="T9"/>
                  </a:cxn>
                  <a:cxn ang="0">
                    <a:pos x="T10" y="T11"/>
                  </a:cxn>
                  <a:cxn ang="0">
                    <a:pos x="T12" y="T13"/>
                  </a:cxn>
                </a:cxnLst>
                <a:rect l="0" t="0" r="r" b="b"/>
                <a:pathLst>
                  <a:path w="209" h="210">
                    <a:moveTo>
                      <a:pt x="209" y="105"/>
                    </a:moveTo>
                    <a:cubicBezTo>
                      <a:pt x="209" y="163"/>
                      <a:pt x="163" y="210"/>
                      <a:pt x="105" y="210"/>
                    </a:cubicBezTo>
                    <a:cubicBezTo>
                      <a:pt x="47" y="210"/>
                      <a:pt x="0" y="163"/>
                      <a:pt x="0" y="105"/>
                    </a:cubicBezTo>
                    <a:cubicBezTo>
                      <a:pt x="0" y="47"/>
                      <a:pt x="47" y="0"/>
                      <a:pt x="105" y="0"/>
                    </a:cubicBezTo>
                    <a:cubicBezTo>
                      <a:pt x="163" y="0"/>
                      <a:pt x="209" y="47"/>
                      <a:pt x="209" y="105"/>
                    </a:cubicBezTo>
                    <a:close/>
                    <a:moveTo>
                      <a:pt x="209" y="105"/>
                    </a:moveTo>
                    <a:cubicBezTo>
                      <a:pt x="209" y="105"/>
                      <a:pt x="209" y="105"/>
                      <a:pt x="209" y="105"/>
                    </a:cubicBezTo>
                  </a:path>
                </a:pathLst>
              </a:custGeom>
              <a:solidFill>
                <a:srgbClr val="C852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sp>
            <p:nvSpPr>
              <p:cNvPr id="38" name="Freeform 77">
                <a:extLst>
                  <a:ext uri="{FF2B5EF4-FFF2-40B4-BE49-F238E27FC236}">
                    <a16:creationId xmlns:a16="http://schemas.microsoft.com/office/drawing/2014/main" id="{BC07F025-2325-4A60-82CF-8D361FF9F351}"/>
                  </a:ext>
                </a:extLst>
              </p:cNvPr>
              <p:cNvSpPr>
                <a:spLocks noEditPoints="1"/>
              </p:cNvSpPr>
              <p:nvPr/>
            </p:nvSpPr>
            <p:spPr bwMode="auto">
              <a:xfrm>
                <a:off x="4848225" y="6356350"/>
                <a:ext cx="269875" cy="273050"/>
              </a:xfrm>
              <a:custGeom>
                <a:avLst/>
                <a:gdLst>
                  <a:gd name="T0" fmla="*/ 209 w 209"/>
                  <a:gd name="T1" fmla="*/ 105 h 209"/>
                  <a:gd name="T2" fmla="*/ 105 w 209"/>
                  <a:gd name="T3" fmla="*/ 209 h 209"/>
                  <a:gd name="T4" fmla="*/ 0 w 209"/>
                  <a:gd name="T5" fmla="*/ 105 h 209"/>
                  <a:gd name="T6" fmla="*/ 105 w 209"/>
                  <a:gd name="T7" fmla="*/ 0 h 209"/>
                  <a:gd name="T8" fmla="*/ 209 w 209"/>
                  <a:gd name="T9" fmla="*/ 105 h 209"/>
                  <a:gd name="T10" fmla="*/ 209 w 209"/>
                  <a:gd name="T11" fmla="*/ 105 h 209"/>
                  <a:gd name="T12" fmla="*/ 209 w 209"/>
                  <a:gd name="T13" fmla="*/ 105 h 209"/>
                </a:gdLst>
                <a:ahLst/>
                <a:cxnLst>
                  <a:cxn ang="0">
                    <a:pos x="T0" y="T1"/>
                  </a:cxn>
                  <a:cxn ang="0">
                    <a:pos x="T2" y="T3"/>
                  </a:cxn>
                  <a:cxn ang="0">
                    <a:pos x="T4" y="T5"/>
                  </a:cxn>
                  <a:cxn ang="0">
                    <a:pos x="T6" y="T7"/>
                  </a:cxn>
                  <a:cxn ang="0">
                    <a:pos x="T8" y="T9"/>
                  </a:cxn>
                  <a:cxn ang="0">
                    <a:pos x="T10" y="T11"/>
                  </a:cxn>
                  <a:cxn ang="0">
                    <a:pos x="T12" y="T13"/>
                  </a:cxn>
                </a:cxnLst>
                <a:rect l="0" t="0" r="r" b="b"/>
                <a:pathLst>
                  <a:path w="209" h="209">
                    <a:moveTo>
                      <a:pt x="209" y="105"/>
                    </a:moveTo>
                    <a:cubicBezTo>
                      <a:pt x="209" y="162"/>
                      <a:pt x="162" y="209"/>
                      <a:pt x="105" y="209"/>
                    </a:cubicBezTo>
                    <a:cubicBezTo>
                      <a:pt x="47" y="209"/>
                      <a:pt x="0" y="162"/>
                      <a:pt x="0" y="105"/>
                    </a:cubicBezTo>
                    <a:cubicBezTo>
                      <a:pt x="0" y="47"/>
                      <a:pt x="47" y="0"/>
                      <a:pt x="105" y="0"/>
                    </a:cubicBezTo>
                    <a:cubicBezTo>
                      <a:pt x="162" y="0"/>
                      <a:pt x="209" y="47"/>
                      <a:pt x="209" y="105"/>
                    </a:cubicBezTo>
                    <a:close/>
                    <a:moveTo>
                      <a:pt x="209" y="105"/>
                    </a:moveTo>
                    <a:cubicBezTo>
                      <a:pt x="209" y="105"/>
                      <a:pt x="209" y="105"/>
                      <a:pt x="209" y="105"/>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latin typeface="Times New Roman" panose="02020603050405020304" pitchFamily="18" charset="0"/>
                </a:endParaRPr>
              </a:p>
            </p:txBody>
          </p:sp>
        </p:grpSp>
      </p:grpSp>
      <p:pic>
        <p:nvPicPr>
          <p:cNvPr id="5" name="Audio 4">
            <a:hlinkClick r:id="" action="ppaction://media"/>
            <a:extLst>
              <a:ext uri="{FF2B5EF4-FFF2-40B4-BE49-F238E27FC236}">
                <a16:creationId xmlns:a16="http://schemas.microsoft.com/office/drawing/2014/main" id="{6F658796-F227-4ADE-87F9-FF8C1819E7B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148404966"/>
      </p:ext>
    </p:extLst>
  </p:cSld>
  <p:clrMapOvr>
    <a:masterClrMapping/>
  </p:clrMapOvr>
  <mc:AlternateContent xmlns:mc="http://schemas.openxmlformats.org/markup-compatibility/2006" xmlns:p14="http://schemas.microsoft.com/office/powerpoint/2010/main">
    <mc:Choice Requires="p14">
      <p:transition spd="slow" p14:dur="2000" advTm="17843"/>
    </mc:Choice>
    <mc:Fallback xmlns="">
      <p:transition spd="slow" advTm="1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104" y="195724"/>
            <a:ext cx="8135742" cy="990600"/>
          </a:xfrm>
        </p:spPr>
        <p:txBody>
          <a:bodyPr/>
          <a:lstStyle/>
          <a:p>
            <a:r>
              <a:rPr lang="en-US" dirty="0">
                <a:latin typeface="Comic Sans MS" pitchFamily="66" charset="0"/>
              </a:rPr>
              <a:t>Supporting Students with Disabilities </a:t>
            </a:r>
            <a:endParaRPr lang="en-US" dirty="0">
              <a:solidFill>
                <a:schemeClr val="tx1"/>
              </a:solidFill>
              <a:latin typeface="Comic Sans MS" pitchFamily="66"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Ink 3">
                <a:extLst>
                  <a:ext uri="{FF2B5EF4-FFF2-40B4-BE49-F238E27FC236}">
                    <a16:creationId xmlns:a16="http://schemas.microsoft.com/office/drawing/2014/main" id="{62E17DE6-3850-4AF2-BB5E-F72A6E844313}"/>
                  </a:ext>
                </a:extLst>
              </p14:cNvPr>
              <p14:cNvContentPartPr/>
              <p14:nvPr/>
            </p14:nvContentPartPr>
            <p14:xfrm>
              <a:off x="7142160" y="629440"/>
              <a:ext cx="360" cy="360"/>
            </p14:xfrm>
          </p:contentPart>
        </mc:Choice>
        <mc:Fallback xmlns="">
          <p:pic>
            <p:nvPicPr>
              <p:cNvPr id="4" name="Ink 3">
                <a:extLst>
                  <a:ext uri="{FF2B5EF4-FFF2-40B4-BE49-F238E27FC236}">
                    <a16:creationId xmlns:a16="http://schemas.microsoft.com/office/drawing/2014/main" id="{62E17DE6-3850-4AF2-BB5E-F72A6E844313}"/>
                  </a:ext>
                </a:extLst>
              </p:cNvPr>
              <p:cNvPicPr/>
              <p:nvPr/>
            </p:nvPicPr>
            <p:blipFill>
              <a:blip r:embed="rId5"/>
              <a:stretch>
                <a:fillRect/>
              </a:stretch>
            </p:blipFill>
            <p:spPr>
              <a:xfrm>
                <a:off x="7124520" y="611800"/>
                <a:ext cx="36000" cy="36000"/>
              </a:xfrm>
              <a:prstGeom prst="rect">
                <a:avLst/>
              </a:prstGeom>
            </p:spPr>
          </p:pic>
        </mc:Fallback>
      </mc:AlternateContent>
      <p:graphicFrame>
        <p:nvGraphicFramePr>
          <p:cNvPr id="9" name="Table 9">
            <a:extLst>
              <a:ext uri="{FF2B5EF4-FFF2-40B4-BE49-F238E27FC236}">
                <a16:creationId xmlns:a16="http://schemas.microsoft.com/office/drawing/2014/main" id="{67CCC7DF-71E2-4957-B2E7-6E04CD33427E}"/>
              </a:ext>
            </a:extLst>
          </p:cNvPr>
          <p:cNvGraphicFramePr>
            <a:graphicFrameLocks noGrp="1"/>
          </p:cNvGraphicFramePr>
          <p:nvPr>
            <p:extLst>
              <p:ext uri="{D42A27DB-BD31-4B8C-83A1-F6EECF244321}">
                <p14:modId xmlns:p14="http://schemas.microsoft.com/office/powerpoint/2010/main" val="2466113042"/>
              </p:ext>
            </p:extLst>
          </p:nvPr>
        </p:nvGraphicFramePr>
        <p:xfrm>
          <a:off x="254000" y="857666"/>
          <a:ext cx="8686800" cy="5715334"/>
        </p:xfrm>
        <a:graphic>
          <a:graphicData uri="http://schemas.openxmlformats.org/drawingml/2006/table">
            <a:tbl>
              <a:tblPr firstRow="1" bandRow="1">
                <a:solidFill>
                  <a:srgbClr val="FFFF00"/>
                </a:solidFill>
                <a:tableStyleId>{073A0DAA-6AF3-43AB-8588-CEC1D06C72B9}</a:tableStyleId>
              </a:tblPr>
              <a:tblGrid>
                <a:gridCol w="4216400">
                  <a:extLst>
                    <a:ext uri="{9D8B030D-6E8A-4147-A177-3AD203B41FA5}">
                      <a16:colId xmlns:a16="http://schemas.microsoft.com/office/drawing/2014/main" val="3848234268"/>
                    </a:ext>
                  </a:extLst>
                </a:gridCol>
                <a:gridCol w="4470400">
                  <a:extLst>
                    <a:ext uri="{9D8B030D-6E8A-4147-A177-3AD203B41FA5}">
                      <a16:colId xmlns:a16="http://schemas.microsoft.com/office/drawing/2014/main" val="3089754372"/>
                    </a:ext>
                  </a:extLst>
                </a:gridCol>
              </a:tblGrid>
              <a:tr h="601468">
                <a:tc>
                  <a:txBody>
                    <a:bodyPr/>
                    <a:lstStyle/>
                    <a:p>
                      <a:pPr algn="ctr"/>
                      <a:r>
                        <a:rPr lang="en-US" sz="2000" dirty="0">
                          <a:solidFill>
                            <a:schemeClr val="tx1"/>
                          </a:solidFill>
                          <a:latin typeface="Times New Roman" panose="02020603050405020304" pitchFamily="18" charset="0"/>
                        </a:rPr>
                        <a:t>Assignment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dirty="0">
                          <a:solidFill>
                            <a:schemeClr val="tx1"/>
                          </a:solidFill>
                          <a:latin typeface="Times New Roman" panose="02020603050405020304" pitchFamily="18" charset="0"/>
                        </a:rPr>
                        <a:t>Strategies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22012784"/>
                  </a:ext>
                </a:extLst>
              </a:tr>
              <a:tr h="1212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Times New Roman" panose="02020603050405020304" pitchFamily="18" charset="0"/>
                          <a:ea typeface="+mn-ea"/>
                          <a:cs typeface="Times New Roman" panose="02020603050405020304" pitchFamily="18" charset="0"/>
                        </a:rPr>
                        <a:t>Reading a PowerPoint/classroom notes and answering questions</a:t>
                      </a:r>
                    </a:p>
                    <a:p>
                      <a:endParaRPr lang="en-US" sz="1800" dirty="0">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lvl="0"/>
                      <a:r>
                        <a:rPr lang="en-US" sz="1800" kern="1200" dirty="0">
                          <a:solidFill>
                            <a:schemeClr val="dk1"/>
                          </a:solidFill>
                          <a:effectLst/>
                          <a:latin typeface="Times New Roman" panose="02020603050405020304" pitchFamily="18" charset="0"/>
                          <a:ea typeface="+mn-ea"/>
                          <a:cs typeface="Times New Roman" panose="02020603050405020304" pitchFamily="18" charset="0"/>
                        </a:rPr>
                        <a:t>1. Create Voiceover PowerPoint</a:t>
                      </a:r>
                    </a:p>
                    <a:p>
                      <a:r>
                        <a:rPr lang="en-US" sz="1800" kern="1200" dirty="0">
                          <a:solidFill>
                            <a:schemeClr val="dk1"/>
                          </a:solidFill>
                          <a:effectLst/>
                          <a:latin typeface="Times New Roman" panose="02020603050405020304" pitchFamily="18" charset="0"/>
                          <a:ea typeface="+mn-ea"/>
                          <a:cs typeface="Times New Roman" panose="02020603050405020304" pitchFamily="18" charset="0"/>
                        </a:rPr>
                        <a:t>2. Copy and Paste Text into word and use immersive reader. </a:t>
                      </a:r>
                    </a:p>
                    <a:p>
                      <a:r>
                        <a:rPr lang="en-US" sz="1800" kern="1200" dirty="0">
                          <a:solidFill>
                            <a:schemeClr val="dk1"/>
                          </a:solidFill>
                          <a:effectLst/>
                          <a:latin typeface="Times New Roman" panose="02020603050405020304" pitchFamily="18" charset="0"/>
                          <a:ea typeface="+mn-ea"/>
                          <a:cs typeface="Times New Roman" panose="02020603050405020304" pitchFamily="18" charset="0"/>
                        </a:rPr>
                        <a:t>3. Spot Dot Divide Strategy</a:t>
                      </a:r>
                      <a:endParaRPr lang="en-US" sz="1800" dirty="0">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102508169"/>
                  </a:ext>
                </a:extLst>
              </a:tr>
              <a:tr h="1142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Times New Roman" panose="02020603050405020304" pitchFamily="18" charset="0"/>
                          <a:ea typeface="+mn-ea"/>
                          <a:cs typeface="Times New Roman" panose="02020603050405020304" pitchFamily="18" charset="0"/>
                        </a:rPr>
                        <a:t>Writing assignment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Times New Roman" panose="02020603050405020304" pitchFamily="18" charset="0"/>
                          <a:ea typeface="+mn-ea"/>
                          <a:cs typeface="Times New Roman" panose="02020603050405020304" pitchFamily="18" charset="0"/>
                        </a:rPr>
                        <a:t>(notes, lab, write a paragraph) </a:t>
                      </a:r>
                    </a:p>
                    <a:p>
                      <a:endParaRPr lang="en-US" sz="1800" dirty="0">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dirty="0">
                          <a:latin typeface="Times New Roman" panose="02020603050405020304" pitchFamily="18" charset="0"/>
                          <a:cs typeface="Times New Roman" panose="02020603050405020304" pitchFamily="18" charset="0"/>
                        </a:rPr>
                        <a:t>Use Microsoft word features (dictate, text suggestions, and comment feature).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836062934"/>
                  </a:ext>
                </a:extLst>
              </a:tr>
              <a:tr h="634665">
                <a:tc>
                  <a:txBody>
                    <a:bodyPr/>
                    <a:lstStyle/>
                    <a:p>
                      <a:r>
                        <a:rPr lang="en-US" sz="1800" dirty="0">
                          <a:latin typeface="Times New Roman" panose="02020603050405020304" pitchFamily="18" charset="0"/>
                          <a:cs typeface="Times New Roman" panose="02020603050405020304" pitchFamily="18" charset="0"/>
                        </a:rPr>
                        <a:t>Note-taking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dirty="0">
                          <a:latin typeface="Times New Roman" panose="02020603050405020304" pitchFamily="18" charset="0"/>
                          <a:cs typeface="Times New Roman" panose="02020603050405020304" pitchFamily="18" charset="0"/>
                        </a:rPr>
                        <a:t>Immersive Reader (Read-to) Feature</a:t>
                      </a:r>
                    </a:p>
                    <a:p>
                      <a:r>
                        <a:rPr lang="en-US" sz="1800" dirty="0">
                          <a:latin typeface="Times New Roman" panose="02020603050405020304" pitchFamily="18" charset="0"/>
                          <a:cs typeface="Times New Roman" panose="02020603050405020304" pitchFamily="18" charset="0"/>
                        </a:rPr>
                        <a:t>Color Coding/Highlighting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138908825"/>
                  </a:ext>
                </a:extLst>
              </a:tr>
              <a:tr h="1059673">
                <a:tc>
                  <a:txBody>
                    <a:bodyPr/>
                    <a:lstStyle/>
                    <a:p>
                      <a:r>
                        <a:rPr lang="en-US" sz="1800" dirty="0">
                          <a:latin typeface="Times New Roman" panose="02020603050405020304" pitchFamily="18" charset="0"/>
                          <a:cs typeface="Times New Roman" panose="02020603050405020304" pitchFamily="18" charset="0"/>
                        </a:rPr>
                        <a:t>Watching a demonstration video/lab</a:t>
                      </a:r>
                    </a:p>
                    <a:p>
                      <a:r>
                        <a:rPr lang="en-US" sz="1800" dirty="0">
                          <a:latin typeface="Times New Roman" panose="02020603050405020304" pitchFamily="18" charset="0"/>
                          <a:cs typeface="Times New Roman" panose="02020603050405020304" pitchFamily="18" charset="0"/>
                        </a:rPr>
                        <a:t>(how to do a math problem)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dirty="0">
                          <a:latin typeface="Times New Roman" panose="02020603050405020304" pitchFamily="18" charset="0"/>
                          <a:cs typeface="Times New Roman" panose="02020603050405020304" pitchFamily="18" charset="0"/>
                        </a:rPr>
                        <a:t>Provide a checklist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118765859"/>
                  </a:ext>
                </a:extLst>
              </a:tr>
              <a:tr h="1059673">
                <a:tc>
                  <a:txBody>
                    <a:bodyPr/>
                    <a:lstStyle/>
                    <a:p>
                      <a:r>
                        <a:rPr lang="en-US" sz="1800" dirty="0">
                          <a:latin typeface="Times New Roman" panose="02020603050405020304" pitchFamily="18" charset="0"/>
                          <a:cs typeface="Times New Roman" panose="02020603050405020304" pitchFamily="18" charset="0"/>
                        </a:rPr>
                        <a:t>Inferencing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dirty="0">
                          <a:latin typeface="Times New Roman" panose="02020603050405020304" pitchFamily="18" charset="0"/>
                          <a:cs typeface="Times New Roman" panose="02020603050405020304" pitchFamily="18" charset="0"/>
                        </a:rPr>
                        <a:t>Visuals with questions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65700254"/>
                  </a:ext>
                </a:extLst>
              </a:tr>
            </a:tbl>
          </a:graphicData>
        </a:graphic>
      </p:graphicFrame>
      <p:pic>
        <p:nvPicPr>
          <p:cNvPr id="5" name="Audio 4">
            <a:hlinkClick r:id="" action="ppaction://media"/>
            <a:extLst>
              <a:ext uri="{FF2B5EF4-FFF2-40B4-BE49-F238E27FC236}">
                <a16:creationId xmlns:a16="http://schemas.microsoft.com/office/drawing/2014/main" id="{EC6F705D-2447-4B08-BC22-F07DA2375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27060015"/>
      </p:ext>
    </p:extLst>
  </p:cSld>
  <p:clrMapOvr>
    <a:masterClrMapping/>
  </p:clrMapOvr>
  <mc:AlternateContent xmlns:mc="http://schemas.openxmlformats.org/markup-compatibility/2006" xmlns:p14="http://schemas.microsoft.com/office/powerpoint/2010/main">
    <mc:Choice Requires="p14">
      <p:transition spd="slow" p14:dur="2000" advTm="112271"/>
    </mc:Choice>
    <mc:Fallback xmlns="">
      <p:transition spd="slow" advTm="11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EBA8-2E73-4659-8A75-D8ABD54C6104}"/>
              </a:ext>
            </a:extLst>
          </p:cNvPr>
          <p:cNvSpPr>
            <a:spLocks noGrp="1"/>
          </p:cNvSpPr>
          <p:nvPr>
            <p:ph type="title"/>
          </p:nvPr>
        </p:nvSpPr>
        <p:spPr/>
        <p:txBody>
          <a:bodyPr/>
          <a:lstStyle/>
          <a:p>
            <a:r>
              <a:rPr lang="en-US" dirty="0"/>
              <a:t>Specialized Teaching &amp; Learning</a:t>
            </a:r>
          </a:p>
        </p:txBody>
      </p:sp>
      <p:pic>
        <p:nvPicPr>
          <p:cNvPr id="5" name="Content Placeholder 4" descr="A close up of a logo&#10;&#10;Description automatically generated">
            <a:extLst>
              <a:ext uri="{FF2B5EF4-FFF2-40B4-BE49-F238E27FC236}">
                <a16:creationId xmlns:a16="http://schemas.microsoft.com/office/drawing/2014/main" id="{789BA1CB-8446-41F2-B37F-6FF642A6BD69}"/>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6042" y="2124207"/>
            <a:ext cx="1867161" cy="1752845"/>
          </a:xfrm>
        </p:spPr>
      </p:pic>
      <p:sp>
        <p:nvSpPr>
          <p:cNvPr id="6" name="TextBox 5">
            <a:extLst>
              <a:ext uri="{FF2B5EF4-FFF2-40B4-BE49-F238E27FC236}">
                <a16:creationId xmlns:a16="http://schemas.microsoft.com/office/drawing/2014/main" id="{162E6BF7-E347-400A-95BB-D944EEA1EBED}"/>
              </a:ext>
            </a:extLst>
          </p:cNvPr>
          <p:cNvSpPr txBox="1"/>
          <p:nvPr/>
        </p:nvSpPr>
        <p:spPr>
          <a:xfrm>
            <a:off x="576042" y="3877052"/>
            <a:ext cx="1867161" cy="369332"/>
          </a:xfrm>
          <a:prstGeom prst="rect">
            <a:avLst/>
          </a:prstGeom>
          <a:noFill/>
        </p:spPr>
        <p:txBody>
          <a:bodyPr wrap="square" rtlCol="0">
            <a:spAutoFit/>
          </a:bodyPr>
          <a:lstStyle/>
          <a:p>
            <a:r>
              <a:rPr lang="en-US" sz="900">
                <a:hlinkClick r:id="rId5" tooltip="http://www.theijoem.com/"/>
              </a:rPr>
              <a:t>This Photo</a:t>
            </a:r>
            <a:r>
              <a:rPr lang="en-US" sz="900"/>
              <a:t> by Unknown Author is licensed under </a:t>
            </a:r>
            <a:r>
              <a:rPr lang="en-US" sz="900">
                <a:hlinkClick r:id="rId6" tooltip="https://creativecommons.org/licenses/by-nc-sa/3.0/"/>
              </a:rPr>
              <a:t>CC BY-SA-NC</a:t>
            </a:r>
            <a:endParaRPr lang="en-US" sz="900"/>
          </a:p>
        </p:txBody>
      </p:sp>
      <p:sp>
        <p:nvSpPr>
          <p:cNvPr id="7" name="TextBox 6">
            <a:extLst>
              <a:ext uri="{FF2B5EF4-FFF2-40B4-BE49-F238E27FC236}">
                <a16:creationId xmlns:a16="http://schemas.microsoft.com/office/drawing/2014/main" id="{26997FED-B283-4CC9-BBB2-6D52F0D61F6C}"/>
              </a:ext>
            </a:extLst>
          </p:cNvPr>
          <p:cNvSpPr txBox="1"/>
          <p:nvPr/>
        </p:nvSpPr>
        <p:spPr>
          <a:xfrm>
            <a:off x="2950234" y="2467155"/>
            <a:ext cx="3830128" cy="646331"/>
          </a:xfrm>
          <a:prstGeom prst="rect">
            <a:avLst/>
          </a:prstGeom>
          <a:noFill/>
        </p:spPr>
        <p:txBody>
          <a:bodyPr wrap="square" rtlCol="0">
            <a:spAutoFit/>
          </a:bodyPr>
          <a:lstStyle/>
          <a:p>
            <a:r>
              <a:rPr lang="en-US" dirty="0"/>
              <a:t>@</a:t>
            </a:r>
            <a:r>
              <a:rPr lang="en-US" dirty="0" err="1"/>
              <a:t>cobbspecialized</a:t>
            </a:r>
            <a:endParaRPr lang="en-US" dirty="0"/>
          </a:p>
          <a:p>
            <a:r>
              <a:rPr lang="en-US" dirty="0"/>
              <a:t>@mellummis98</a:t>
            </a:r>
          </a:p>
        </p:txBody>
      </p:sp>
      <p:pic>
        <p:nvPicPr>
          <p:cNvPr id="11" name="Audio 10">
            <a:hlinkClick r:id="" action="ppaction://media"/>
            <a:extLst>
              <a:ext uri="{FF2B5EF4-FFF2-40B4-BE49-F238E27FC236}">
                <a16:creationId xmlns:a16="http://schemas.microsoft.com/office/drawing/2014/main" id="{B5DEE017-EDB0-41D4-BC4E-AFC83D5F72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77530387"/>
      </p:ext>
    </p:extLst>
  </p:cSld>
  <p:clrMapOvr>
    <a:masterClrMapping/>
  </p:clrMapOvr>
  <mc:AlternateContent xmlns:mc="http://schemas.openxmlformats.org/markup-compatibility/2006" xmlns:p14="http://schemas.microsoft.com/office/powerpoint/2010/main">
    <mc:Choice Requires="p14">
      <p:transition spd="slow" p14:dur="2000" advTm="18542"/>
    </mc:Choice>
    <mc:Fallback xmlns="">
      <p:transition spd="slow" advTm="18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152"/>
          <p:cNvSpPr/>
          <p:nvPr/>
        </p:nvSpPr>
        <p:spPr>
          <a:xfrm>
            <a:off x="5785335" y="559732"/>
            <a:ext cx="2754816" cy="2010940"/>
          </a:xfrm>
          <a:prstGeom prst="rect">
            <a:avLst/>
          </a:prstGeom>
          <a:solidFill>
            <a:srgbClr val="FFC000"/>
          </a:solidFill>
        </p:spPr>
        <p:txBody>
          <a:bodyPr wrap="square">
            <a:normAutofit/>
          </a:bodyPr>
          <a:lstStyle/>
          <a:p>
            <a:r>
              <a:rPr lang="en-US" sz="2400" b="1" dirty="0">
                <a:latin typeface="Times New Roman" panose="02020603050405020304" pitchFamily="18" charset="0"/>
              </a:rPr>
              <a:t>What skills are required in Science that may be difficult for students? </a:t>
            </a:r>
          </a:p>
        </p:txBody>
      </p:sp>
      <p:sp>
        <p:nvSpPr>
          <p:cNvPr id="245" name="그림 개체 틀 8"/>
          <p:cNvSpPr txBox="1">
            <a:spLocks/>
          </p:cNvSpPr>
          <p:nvPr/>
        </p:nvSpPr>
        <p:spPr>
          <a:xfrm>
            <a:off x="73683" y="3650294"/>
            <a:ext cx="1503969" cy="1510657"/>
          </a:xfrm>
          <a:prstGeom prst="ellipse">
            <a:avLst/>
          </a:prstGeom>
          <a:solidFill>
            <a:schemeClr val="accent1"/>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246" name="그림 개체 틀 8"/>
          <p:cNvSpPr txBox="1">
            <a:spLocks/>
          </p:cNvSpPr>
          <p:nvPr/>
        </p:nvSpPr>
        <p:spPr>
          <a:xfrm>
            <a:off x="1504223" y="1366080"/>
            <a:ext cx="1503969" cy="1510656"/>
          </a:xfrm>
          <a:prstGeom prst="ellipse">
            <a:avLst/>
          </a:prstGeom>
          <a:solidFill>
            <a:schemeClr val="accent5"/>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247" name="그림 개체 틀 8"/>
          <p:cNvSpPr txBox="1">
            <a:spLocks/>
          </p:cNvSpPr>
          <p:nvPr/>
        </p:nvSpPr>
        <p:spPr>
          <a:xfrm>
            <a:off x="3099368" y="1618997"/>
            <a:ext cx="1503969" cy="1510656"/>
          </a:xfrm>
          <a:prstGeom prst="ellipse">
            <a:avLst/>
          </a:prstGeom>
          <a:solidFill>
            <a:schemeClr val="accent6"/>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248" name="그림 개체 틀 8"/>
          <p:cNvSpPr txBox="1">
            <a:spLocks/>
          </p:cNvSpPr>
          <p:nvPr/>
        </p:nvSpPr>
        <p:spPr>
          <a:xfrm>
            <a:off x="3929521" y="2915196"/>
            <a:ext cx="1503969" cy="1510656"/>
          </a:xfrm>
          <a:prstGeom prst="ellipse">
            <a:avLst/>
          </a:prstGeom>
          <a:solidFill>
            <a:schemeClr val="accent4"/>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249" name="Rectangle 248"/>
          <p:cNvSpPr/>
          <p:nvPr/>
        </p:nvSpPr>
        <p:spPr>
          <a:xfrm>
            <a:off x="452957" y="3386934"/>
            <a:ext cx="885820" cy="275389"/>
          </a:xfrm>
          <a:prstGeom prst="rect">
            <a:avLst/>
          </a:prstGeom>
        </p:spPr>
        <p:txBody>
          <a:bodyPr wrap="none" lIns="74176" tIns="37088" rIns="74176" bIns="37088">
            <a:normAutofit/>
          </a:bodyPr>
          <a:lstStyle/>
          <a:p>
            <a:endParaRPr lang="en-US" sz="1300" dirty="0">
              <a:solidFill>
                <a:schemeClr val="bg1">
                  <a:lumMod val="95000"/>
                </a:schemeClr>
              </a:solidFill>
              <a:latin typeface="Times New Roman" panose="02020603050405020304" pitchFamily="18" charset="0"/>
            </a:endParaRPr>
          </a:p>
        </p:txBody>
      </p:sp>
      <p:sp>
        <p:nvSpPr>
          <p:cNvPr id="250" name="Rectangle 249"/>
          <p:cNvSpPr/>
          <p:nvPr/>
        </p:nvSpPr>
        <p:spPr>
          <a:xfrm>
            <a:off x="1515175" y="1942955"/>
            <a:ext cx="1355451" cy="275389"/>
          </a:xfrm>
          <a:prstGeom prst="rect">
            <a:avLst/>
          </a:prstGeom>
        </p:spPr>
        <p:txBody>
          <a:bodyPr wrap="none" lIns="74176" tIns="37088" rIns="74176" bIns="37088">
            <a:noAutofit/>
          </a:bodyPr>
          <a:lstStyle/>
          <a:p>
            <a:pPr algn="ctr"/>
            <a:r>
              <a:rPr lang="en-US" sz="2000" dirty="0">
                <a:solidFill>
                  <a:schemeClr val="bg1">
                    <a:lumMod val="95000"/>
                  </a:schemeClr>
                </a:solidFill>
                <a:latin typeface="Times New Roman" panose="02020603050405020304" pitchFamily="18" charset="0"/>
              </a:rPr>
              <a:t> </a:t>
            </a:r>
            <a:r>
              <a:rPr lang="en-US" sz="2000" b="1" dirty="0">
                <a:solidFill>
                  <a:schemeClr val="bg1">
                    <a:lumMod val="95000"/>
                  </a:schemeClr>
                </a:solidFill>
                <a:latin typeface="Times New Roman" panose="02020603050405020304" pitchFamily="18" charset="0"/>
              </a:rPr>
              <a:t>Vocabulary/</a:t>
            </a:r>
          </a:p>
          <a:p>
            <a:pPr algn="ctr"/>
            <a:r>
              <a:rPr lang="en-US" sz="2000" b="1" dirty="0">
                <a:solidFill>
                  <a:schemeClr val="bg1">
                    <a:lumMod val="95000"/>
                  </a:schemeClr>
                </a:solidFill>
                <a:latin typeface="Times New Roman" panose="02020603050405020304" pitchFamily="18" charset="0"/>
              </a:rPr>
              <a:t>Reading</a:t>
            </a:r>
          </a:p>
        </p:txBody>
      </p:sp>
      <p:sp>
        <p:nvSpPr>
          <p:cNvPr id="251" name="Rectangle 250"/>
          <p:cNvSpPr/>
          <p:nvPr/>
        </p:nvSpPr>
        <p:spPr>
          <a:xfrm>
            <a:off x="3209825" y="2212485"/>
            <a:ext cx="1311720" cy="275389"/>
          </a:xfrm>
          <a:prstGeom prst="rect">
            <a:avLst/>
          </a:prstGeom>
        </p:spPr>
        <p:txBody>
          <a:bodyPr wrap="none" lIns="74176" tIns="37088" rIns="74176" bIns="37088">
            <a:noAutofit/>
          </a:bodyPr>
          <a:lstStyle/>
          <a:p>
            <a:pPr algn="ctr"/>
            <a:r>
              <a:rPr lang="en-US" sz="2000" b="1" dirty="0">
                <a:solidFill>
                  <a:schemeClr val="bg1">
                    <a:lumMod val="95000"/>
                  </a:schemeClr>
                </a:solidFill>
                <a:latin typeface="Times New Roman" panose="02020603050405020304" pitchFamily="18" charset="0"/>
              </a:rPr>
              <a:t>Inferencing</a:t>
            </a:r>
          </a:p>
        </p:txBody>
      </p:sp>
      <p:sp>
        <p:nvSpPr>
          <p:cNvPr id="252" name="Rectangle 251"/>
          <p:cNvSpPr/>
          <p:nvPr/>
        </p:nvSpPr>
        <p:spPr>
          <a:xfrm>
            <a:off x="4446607" y="3540311"/>
            <a:ext cx="1332443" cy="275389"/>
          </a:xfrm>
          <a:prstGeom prst="rect">
            <a:avLst/>
          </a:prstGeom>
        </p:spPr>
        <p:txBody>
          <a:bodyPr wrap="none" lIns="74176" tIns="37088" rIns="74176" bIns="37088">
            <a:normAutofit/>
          </a:bodyPr>
          <a:lstStyle/>
          <a:p>
            <a:pPr algn="ctr"/>
            <a:endParaRPr lang="en-US" sz="1300" dirty="0">
              <a:solidFill>
                <a:schemeClr val="bg1">
                  <a:lumMod val="95000"/>
                </a:schemeClr>
              </a:solidFill>
              <a:latin typeface="Times New Roman" panose="02020603050405020304" pitchFamily="18" charset="0"/>
            </a:endParaRPr>
          </a:p>
        </p:txBody>
      </p:sp>
      <p:sp>
        <p:nvSpPr>
          <p:cNvPr id="253" name="Rectangle 252"/>
          <p:cNvSpPr/>
          <p:nvPr/>
        </p:nvSpPr>
        <p:spPr>
          <a:xfrm>
            <a:off x="294304" y="3552671"/>
            <a:ext cx="1147832" cy="488189"/>
          </a:xfrm>
          <a:prstGeom prst="rect">
            <a:avLst/>
          </a:prstGeom>
        </p:spPr>
        <p:txBody>
          <a:bodyPr wrap="square" lIns="74176" tIns="37088" rIns="74176" bIns="37088">
            <a:normAutofit/>
          </a:bodyPr>
          <a:lstStyle/>
          <a:p>
            <a:pPr algn="ctr"/>
            <a:r>
              <a:rPr lang="en-US" sz="900" dirty="0">
                <a:solidFill>
                  <a:schemeClr val="bg1">
                    <a:lumMod val="95000"/>
                  </a:schemeClr>
                </a:solidFill>
                <a:latin typeface="Times New Roman" panose="02020603050405020304" pitchFamily="18" charset="0"/>
              </a:rPr>
              <a:t>. </a:t>
            </a:r>
          </a:p>
        </p:txBody>
      </p:sp>
      <p:sp>
        <p:nvSpPr>
          <p:cNvPr id="254" name="Rectangle 253"/>
          <p:cNvSpPr/>
          <p:nvPr/>
        </p:nvSpPr>
        <p:spPr>
          <a:xfrm>
            <a:off x="1788300" y="2018580"/>
            <a:ext cx="1147832" cy="508383"/>
          </a:xfrm>
          <a:prstGeom prst="rect">
            <a:avLst/>
          </a:prstGeom>
        </p:spPr>
        <p:txBody>
          <a:bodyPr wrap="square" lIns="74176" tIns="37088" rIns="74176" bIns="37088">
            <a:normAutofit/>
          </a:bodyPr>
          <a:lstStyle/>
          <a:p>
            <a:pPr algn="ctr"/>
            <a:r>
              <a:rPr lang="en-US" sz="900" dirty="0">
                <a:solidFill>
                  <a:schemeClr val="bg1">
                    <a:lumMod val="95000"/>
                  </a:schemeClr>
                </a:solidFill>
                <a:latin typeface="Times New Roman" panose="02020603050405020304" pitchFamily="18" charset="0"/>
              </a:rPr>
              <a:t> </a:t>
            </a:r>
          </a:p>
        </p:txBody>
      </p:sp>
      <p:sp>
        <p:nvSpPr>
          <p:cNvPr id="255" name="Rectangle 254"/>
          <p:cNvSpPr/>
          <p:nvPr/>
        </p:nvSpPr>
        <p:spPr>
          <a:xfrm>
            <a:off x="3312537" y="2405515"/>
            <a:ext cx="1147832" cy="488189"/>
          </a:xfrm>
          <a:prstGeom prst="rect">
            <a:avLst/>
          </a:prstGeom>
        </p:spPr>
        <p:txBody>
          <a:bodyPr wrap="square" lIns="74176" tIns="37088" rIns="74176" bIns="37088">
            <a:normAutofit/>
          </a:bodyPr>
          <a:lstStyle/>
          <a:p>
            <a:pPr algn="ctr"/>
            <a:endParaRPr lang="en-US" sz="900" dirty="0">
              <a:solidFill>
                <a:schemeClr val="bg1">
                  <a:lumMod val="95000"/>
                </a:schemeClr>
              </a:solidFill>
              <a:latin typeface="Times New Roman" panose="02020603050405020304" pitchFamily="18" charset="0"/>
            </a:endParaRPr>
          </a:p>
        </p:txBody>
      </p:sp>
      <p:sp>
        <p:nvSpPr>
          <p:cNvPr id="256" name="Rectangle 255"/>
          <p:cNvSpPr/>
          <p:nvPr/>
        </p:nvSpPr>
        <p:spPr>
          <a:xfrm>
            <a:off x="4141983" y="3527315"/>
            <a:ext cx="1147832" cy="488189"/>
          </a:xfrm>
          <a:prstGeom prst="rect">
            <a:avLst/>
          </a:prstGeom>
        </p:spPr>
        <p:txBody>
          <a:bodyPr wrap="square" lIns="74176" tIns="37088" rIns="74176" bIns="37088">
            <a:noAutofit/>
          </a:bodyPr>
          <a:lstStyle/>
          <a:p>
            <a:pPr algn="ctr"/>
            <a:r>
              <a:rPr lang="en-US" sz="2000" b="1" dirty="0">
                <a:solidFill>
                  <a:schemeClr val="bg1">
                    <a:lumMod val="95000"/>
                  </a:schemeClr>
                </a:solidFill>
                <a:latin typeface="Times New Roman" panose="02020603050405020304" pitchFamily="18" charset="0"/>
              </a:rPr>
              <a:t>Literacy Skills</a:t>
            </a:r>
          </a:p>
        </p:txBody>
      </p:sp>
      <p:pic>
        <p:nvPicPr>
          <p:cNvPr id="257" name="Picture 25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0685" y="3734678"/>
            <a:ext cx="483958" cy="453238"/>
          </a:xfrm>
          <a:prstGeom prst="rect">
            <a:avLst/>
          </a:prstGeom>
        </p:spPr>
      </p:pic>
      <p:pic>
        <p:nvPicPr>
          <p:cNvPr id="258" name="Picture 25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61860" y="1479826"/>
            <a:ext cx="390130" cy="358288"/>
          </a:xfrm>
          <a:prstGeom prst="rect">
            <a:avLst/>
          </a:prstGeom>
        </p:spPr>
      </p:pic>
      <p:pic>
        <p:nvPicPr>
          <p:cNvPr id="259" name="Picture 258"/>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77316" y="1740212"/>
            <a:ext cx="388649" cy="396726"/>
          </a:xfrm>
          <a:prstGeom prst="rect">
            <a:avLst/>
          </a:prstGeom>
        </p:spPr>
      </p:pic>
      <p:pic>
        <p:nvPicPr>
          <p:cNvPr id="263" name="Picture 26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0999" y="4525891"/>
            <a:ext cx="227164" cy="223159"/>
          </a:xfrm>
          <a:prstGeom prst="rect">
            <a:avLst/>
          </a:prstGeom>
        </p:spPr>
      </p:pic>
      <p:pic>
        <p:nvPicPr>
          <p:cNvPr id="266" name="Picture 26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73500" y="3131388"/>
            <a:ext cx="368666" cy="329663"/>
          </a:xfrm>
          <a:prstGeom prst="rect">
            <a:avLst/>
          </a:prstGeom>
        </p:spPr>
      </p:pic>
      <p:sp>
        <p:nvSpPr>
          <p:cNvPr id="2" name="TextBox 1">
            <a:extLst>
              <a:ext uri="{FF2B5EF4-FFF2-40B4-BE49-F238E27FC236}">
                <a16:creationId xmlns:a16="http://schemas.microsoft.com/office/drawing/2014/main" id="{86F6BE33-B0A8-4543-B3C0-C9FDA437764E}"/>
              </a:ext>
            </a:extLst>
          </p:cNvPr>
          <p:cNvSpPr txBox="1"/>
          <p:nvPr/>
        </p:nvSpPr>
        <p:spPr>
          <a:xfrm>
            <a:off x="120769" y="4140680"/>
            <a:ext cx="1595887" cy="646331"/>
          </a:xfrm>
          <a:prstGeom prst="rect">
            <a:avLst/>
          </a:prstGeom>
          <a:noFill/>
        </p:spPr>
        <p:txBody>
          <a:bodyPr wrap="square" rtlCol="0">
            <a:spAutoFit/>
          </a:bodyPr>
          <a:lstStyle/>
          <a:p>
            <a:r>
              <a:rPr lang="en-US" b="1" dirty="0">
                <a:solidFill>
                  <a:schemeClr val="bg1"/>
                </a:solidFill>
              </a:rPr>
              <a:t>Organizing Information</a:t>
            </a:r>
          </a:p>
        </p:txBody>
      </p:sp>
      <p:sp>
        <p:nvSpPr>
          <p:cNvPr id="154" name="그림 개체 틀 8">
            <a:extLst>
              <a:ext uri="{FF2B5EF4-FFF2-40B4-BE49-F238E27FC236}">
                <a16:creationId xmlns:a16="http://schemas.microsoft.com/office/drawing/2014/main" id="{BE43EB26-5888-4414-9EF0-B10BEA6431EE}"/>
              </a:ext>
            </a:extLst>
          </p:cNvPr>
          <p:cNvSpPr txBox="1">
            <a:spLocks/>
          </p:cNvSpPr>
          <p:nvPr/>
        </p:nvSpPr>
        <p:spPr>
          <a:xfrm>
            <a:off x="3071355" y="4339318"/>
            <a:ext cx="1503969" cy="1510656"/>
          </a:xfrm>
          <a:prstGeom prst="ellipse">
            <a:avLst/>
          </a:prstGeom>
          <a:solidFill>
            <a:schemeClr val="accent5"/>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155" name="Rectangle 154">
            <a:extLst>
              <a:ext uri="{FF2B5EF4-FFF2-40B4-BE49-F238E27FC236}">
                <a16:creationId xmlns:a16="http://schemas.microsoft.com/office/drawing/2014/main" id="{4978C7E3-C702-4246-AB99-53A8DEDB2287}"/>
              </a:ext>
            </a:extLst>
          </p:cNvPr>
          <p:cNvSpPr/>
          <p:nvPr/>
        </p:nvSpPr>
        <p:spPr>
          <a:xfrm>
            <a:off x="2829219" y="4710089"/>
            <a:ext cx="1147832" cy="488189"/>
          </a:xfrm>
          <a:prstGeom prst="rect">
            <a:avLst/>
          </a:prstGeom>
        </p:spPr>
        <p:txBody>
          <a:bodyPr wrap="square" lIns="74176" tIns="37088" rIns="74176" bIns="37088">
            <a:normAutofit/>
          </a:bodyPr>
          <a:lstStyle/>
          <a:p>
            <a:pPr algn="ctr"/>
            <a:r>
              <a:rPr lang="en-US" sz="900" dirty="0">
                <a:solidFill>
                  <a:schemeClr val="bg1">
                    <a:lumMod val="95000"/>
                  </a:schemeClr>
                </a:solidFill>
                <a:latin typeface="Times New Roman" panose="02020603050405020304" pitchFamily="18" charset="0"/>
              </a:rPr>
              <a:t> </a:t>
            </a:r>
          </a:p>
        </p:txBody>
      </p:sp>
      <p:sp>
        <p:nvSpPr>
          <p:cNvPr id="156" name="Rectangle 155">
            <a:extLst>
              <a:ext uri="{FF2B5EF4-FFF2-40B4-BE49-F238E27FC236}">
                <a16:creationId xmlns:a16="http://schemas.microsoft.com/office/drawing/2014/main" id="{6D242511-4637-4E67-9F98-E1DFB876945D}"/>
              </a:ext>
            </a:extLst>
          </p:cNvPr>
          <p:cNvSpPr/>
          <p:nvPr/>
        </p:nvSpPr>
        <p:spPr>
          <a:xfrm>
            <a:off x="3159944" y="4760918"/>
            <a:ext cx="1355451" cy="275389"/>
          </a:xfrm>
          <a:prstGeom prst="rect">
            <a:avLst/>
          </a:prstGeom>
        </p:spPr>
        <p:txBody>
          <a:bodyPr wrap="none" lIns="74176" tIns="37088" rIns="74176" bIns="37088">
            <a:noAutofit/>
          </a:bodyPr>
          <a:lstStyle/>
          <a:p>
            <a:pPr algn="ctr"/>
            <a:r>
              <a:rPr lang="en-US" sz="1600" dirty="0">
                <a:solidFill>
                  <a:schemeClr val="bg1">
                    <a:lumMod val="95000"/>
                  </a:schemeClr>
                </a:solidFill>
                <a:latin typeface="Times New Roman" panose="02020603050405020304" pitchFamily="18" charset="0"/>
              </a:rPr>
              <a:t>Memory/</a:t>
            </a:r>
          </a:p>
          <a:p>
            <a:pPr algn="ctr"/>
            <a:r>
              <a:rPr lang="en-US" sz="1600" b="1" dirty="0">
                <a:solidFill>
                  <a:schemeClr val="bg1">
                    <a:lumMod val="95000"/>
                  </a:schemeClr>
                </a:solidFill>
                <a:latin typeface="Times New Roman" panose="02020603050405020304" pitchFamily="18" charset="0"/>
              </a:rPr>
              <a:t>Reading Visuals</a:t>
            </a:r>
          </a:p>
        </p:txBody>
      </p:sp>
      <p:sp>
        <p:nvSpPr>
          <p:cNvPr id="157" name="그림 개체 틀 8">
            <a:extLst>
              <a:ext uri="{FF2B5EF4-FFF2-40B4-BE49-F238E27FC236}">
                <a16:creationId xmlns:a16="http://schemas.microsoft.com/office/drawing/2014/main" id="{0C58B791-C825-4B5F-BBE3-5F75FA11B325}"/>
              </a:ext>
            </a:extLst>
          </p:cNvPr>
          <p:cNvSpPr txBox="1">
            <a:spLocks/>
          </p:cNvSpPr>
          <p:nvPr/>
        </p:nvSpPr>
        <p:spPr>
          <a:xfrm>
            <a:off x="1405717" y="4471465"/>
            <a:ext cx="1503969" cy="1510656"/>
          </a:xfrm>
          <a:prstGeom prst="ellipse">
            <a:avLst/>
          </a:prstGeom>
          <a:solidFill>
            <a:schemeClr val="accent6"/>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159" name="Rectangle 158">
            <a:extLst>
              <a:ext uri="{FF2B5EF4-FFF2-40B4-BE49-F238E27FC236}">
                <a16:creationId xmlns:a16="http://schemas.microsoft.com/office/drawing/2014/main" id="{2556A2F9-1F3B-447C-9BA4-195AD8C1960B}"/>
              </a:ext>
            </a:extLst>
          </p:cNvPr>
          <p:cNvSpPr/>
          <p:nvPr/>
        </p:nvSpPr>
        <p:spPr>
          <a:xfrm>
            <a:off x="1455788" y="4849292"/>
            <a:ext cx="1311720" cy="688866"/>
          </a:xfrm>
          <a:prstGeom prst="rect">
            <a:avLst/>
          </a:prstGeom>
        </p:spPr>
        <p:txBody>
          <a:bodyPr wrap="none" lIns="74176" tIns="37088" rIns="74176" bIns="37088">
            <a:noAutofit/>
          </a:bodyPr>
          <a:lstStyle/>
          <a:p>
            <a:pPr algn="ctr"/>
            <a:r>
              <a:rPr lang="en-US" b="1" dirty="0">
                <a:solidFill>
                  <a:schemeClr val="bg1">
                    <a:lumMod val="95000"/>
                  </a:schemeClr>
                </a:solidFill>
                <a:latin typeface="Times New Roman" panose="02020603050405020304" pitchFamily="18" charset="0"/>
              </a:rPr>
              <a:t>Listening </a:t>
            </a:r>
          </a:p>
          <a:p>
            <a:pPr algn="ctr"/>
            <a:r>
              <a:rPr lang="en-US" sz="1600" b="1" dirty="0">
                <a:solidFill>
                  <a:schemeClr val="bg1">
                    <a:lumMod val="95000"/>
                  </a:schemeClr>
                </a:solidFill>
                <a:latin typeface="Times New Roman" panose="02020603050405020304" pitchFamily="18" charset="0"/>
              </a:rPr>
              <a:t>Comprehension</a:t>
            </a:r>
            <a:r>
              <a:rPr lang="en-US" sz="2000" b="1" dirty="0">
                <a:solidFill>
                  <a:schemeClr val="bg1">
                    <a:lumMod val="95000"/>
                  </a:schemeClr>
                </a:solidFill>
                <a:latin typeface="Times New Roman" panose="02020603050405020304" pitchFamily="18" charset="0"/>
              </a:rPr>
              <a:t> </a:t>
            </a:r>
          </a:p>
        </p:txBody>
      </p:sp>
      <p:sp>
        <p:nvSpPr>
          <p:cNvPr id="26" name="그림 개체 틀 8">
            <a:extLst>
              <a:ext uri="{FF2B5EF4-FFF2-40B4-BE49-F238E27FC236}">
                <a16:creationId xmlns:a16="http://schemas.microsoft.com/office/drawing/2014/main" id="{4EC54D8B-F834-427F-90E7-DE182FF62FC5}"/>
              </a:ext>
            </a:extLst>
          </p:cNvPr>
          <p:cNvSpPr txBox="1">
            <a:spLocks/>
          </p:cNvSpPr>
          <p:nvPr/>
        </p:nvSpPr>
        <p:spPr>
          <a:xfrm>
            <a:off x="70639" y="2041052"/>
            <a:ext cx="1503969" cy="1510656"/>
          </a:xfrm>
          <a:prstGeom prst="ellipse">
            <a:avLst/>
          </a:prstGeom>
          <a:solidFill>
            <a:schemeClr val="accent4"/>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27" name="Rectangle 26">
            <a:extLst>
              <a:ext uri="{FF2B5EF4-FFF2-40B4-BE49-F238E27FC236}">
                <a16:creationId xmlns:a16="http://schemas.microsoft.com/office/drawing/2014/main" id="{ABBE0528-CABA-4CBA-9DC7-62F7A0EC9E74}"/>
              </a:ext>
            </a:extLst>
          </p:cNvPr>
          <p:cNvSpPr/>
          <p:nvPr/>
        </p:nvSpPr>
        <p:spPr>
          <a:xfrm>
            <a:off x="93318" y="2506522"/>
            <a:ext cx="1485316" cy="488189"/>
          </a:xfrm>
          <a:prstGeom prst="rect">
            <a:avLst/>
          </a:prstGeom>
        </p:spPr>
        <p:txBody>
          <a:bodyPr wrap="square" lIns="74176" tIns="37088" rIns="74176" bIns="37088">
            <a:noAutofit/>
          </a:bodyPr>
          <a:lstStyle/>
          <a:p>
            <a:pPr algn="ctr"/>
            <a:r>
              <a:rPr lang="en-US" b="1" dirty="0">
                <a:solidFill>
                  <a:schemeClr val="bg1">
                    <a:lumMod val="95000"/>
                  </a:schemeClr>
                </a:solidFill>
                <a:latin typeface="Times New Roman" panose="02020603050405020304" pitchFamily="18" charset="0"/>
              </a:rPr>
              <a:t>Physical Components</a:t>
            </a:r>
          </a:p>
        </p:txBody>
      </p:sp>
      <p:pic>
        <p:nvPicPr>
          <p:cNvPr id="28" name="Picture 27">
            <a:extLst>
              <a:ext uri="{FF2B5EF4-FFF2-40B4-BE49-F238E27FC236}">
                <a16:creationId xmlns:a16="http://schemas.microsoft.com/office/drawing/2014/main" id="{BDFE48D1-A1B8-47BC-B3FF-7668FA54DA17}"/>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2448" y="2160031"/>
            <a:ext cx="388649" cy="396726"/>
          </a:xfrm>
          <a:prstGeom prst="rect">
            <a:avLst/>
          </a:prstGeom>
        </p:spPr>
      </p:pic>
      <p:pic>
        <p:nvPicPr>
          <p:cNvPr id="8" name="Audio 7">
            <a:hlinkClick r:id="" action="ppaction://media"/>
            <a:extLst>
              <a:ext uri="{FF2B5EF4-FFF2-40B4-BE49-F238E27FC236}">
                <a16:creationId xmlns:a16="http://schemas.microsoft.com/office/drawing/2014/main" id="{5A5F264B-7F8F-49B0-B5B0-BECFB09A91ED}"/>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658383481"/>
      </p:ext>
    </p:extLst>
  </p:cSld>
  <p:clrMapOvr>
    <a:masterClrMapping/>
  </p:clrMapOvr>
  <mc:AlternateContent xmlns:mc="http://schemas.openxmlformats.org/markup-compatibility/2006" xmlns:p14="http://schemas.microsoft.com/office/powerpoint/2010/main">
    <mc:Choice Requires="p14">
      <p:transition spd="slow" p14:dur="2000" advTm="46083"/>
    </mc:Choice>
    <mc:Fallback xmlns="">
      <p:transition spd="slow" advTm="4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854AE3D-3AB8-41FD-8718-30332604942D}"/>
              </a:ext>
            </a:extLst>
          </p:cNvPr>
          <p:cNvSpPr txBox="1"/>
          <p:nvPr/>
        </p:nvSpPr>
        <p:spPr>
          <a:xfrm>
            <a:off x="871268" y="414067"/>
            <a:ext cx="7591246" cy="461665"/>
          </a:xfrm>
          <a:prstGeom prst="rect">
            <a:avLst/>
          </a:prstGeom>
          <a:noFill/>
        </p:spPr>
        <p:txBody>
          <a:bodyPr wrap="square" rtlCol="0">
            <a:spAutoFit/>
          </a:bodyPr>
          <a:lstStyle/>
          <a:p>
            <a:pPr algn="ctr"/>
            <a:r>
              <a:rPr lang="en-US" sz="2400" dirty="0"/>
              <a:t>What is the Difference? How do we Adapt Instruction? </a:t>
            </a:r>
          </a:p>
        </p:txBody>
      </p:sp>
      <p:graphicFrame>
        <p:nvGraphicFramePr>
          <p:cNvPr id="8" name="Table 7">
            <a:extLst>
              <a:ext uri="{FF2B5EF4-FFF2-40B4-BE49-F238E27FC236}">
                <a16:creationId xmlns:a16="http://schemas.microsoft.com/office/drawing/2014/main" id="{E6447E84-57F8-4825-A99E-B38284BFBBE4}"/>
              </a:ext>
            </a:extLst>
          </p:cNvPr>
          <p:cNvGraphicFramePr>
            <a:graphicFrameLocks noGrp="1"/>
          </p:cNvGraphicFramePr>
          <p:nvPr>
            <p:extLst>
              <p:ext uri="{D42A27DB-BD31-4B8C-83A1-F6EECF244321}">
                <p14:modId xmlns:p14="http://schemas.microsoft.com/office/powerpoint/2010/main" val="4157239307"/>
              </p:ext>
            </p:extLst>
          </p:nvPr>
        </p:nvGraphicFramePr>
        <p:xfrm>
          <a:off x="118958" y="1495099"/>
          <a:ext cx="8854326" cy="1645611"/>
        </p:xfrm>
        <a:graphic>
          <a:graphicData uri="http://schemas.openxmlformats.org/drawingml/2006/table">
            <a:tbl>
              <a:tblPr firstRow="1" bandRow="1">
                <a:tableStyleId>{5C22544A-7EE6-4342-B048-85BDC9FD1C3A}</a:tableStyleId>
              </a:tblPr>
              <a:tblGrid>
                <a:gridCol w="2951442">
                  <a:extLst>
                    <a:ext uri="{9D8B030D-6E8A-4147-A177-3AD203B41FA5}">
                      <a16:colId xmlns:a16="http://schemas.microsoft.com/office/drawing/2014/main" val="3834418580"/>
                    </a:ext>
                  </a:extLst>
                </a:gridCol>
                <a:gridCol w="2951442">
                  <a:extLst>
                    <a:ext uri="{9D8B030D-6E8A-4147-A177-3AD203B41FA5}">
                      <a16:colId xmlns:a16="http://schemas.microsoft.com/office/drawing/2014/main" val="2797413380"/>
                    </a:ext>
                  </a:extLst>
                </a:gridCol>
                <a:gridCol w="2951442">
                  <a:extLst>
                    <a:ext uri="{9D8B030D-6E8A-4147-A177-3AD203B41FA5}">
                      <a16:colId xmlns:a16="http://schemas.microsoft.com/office/drawing/2014/main" val="4155056964"/>
                    </a:ext>
                  </a:extLst>
                </a:gridCol>
              </a:tblGrid>
              <a:tr h="387202">
                <a:tc>
                  <a:txBody>
                    <a:bodyPr/>
                    <a:lstStyle/>
                    <a:p>
                      <a:pPr algn="ctr"/>
                      <a:r>
                        <a:rPr lang="en-US" dirty="0">
                          <a:solidFill>
                            <a:schemeClr val="tx1"/>
                          </a:solidFill>
                        </a:rPr>
                        <a:t>Modifications</a:t>
                      </a:r>
                    </a:p>
                  </a:txBody>
                  <a:tcPr>
                    <a:solidFill>
                      <a:schemeClr val="accent2">
                        <a:lumMod val="60000"/>
                        <a:lumOff val="40000"/>
                      </a:schemeClr>
                    </a:solidFill>
                  </a:tcPr>
                </a:tc>
                <a:tc>
                  <a:txBody>
                    <a:bodyPr/>
                    <a:lstStyle/>
                    <a:p>
                      <a:pPr algn="ctr"/>
                      <a:r>
                        <a:rPr lang="en-US" dirty="0">
                          <a:solidFill>
                            <a:schemeClr val="tx1"/>
                          </a:solidFill>
                        </a:rPr>
                        <a:t>Accommodations</a:t>
                      </a:r>
                    </a:p>
                  </a:txBody>
                  <a:tcPr>
                    <a:solidFill>
                      <a:schemeClr val="accent2">
                        <a:lumMod val="60000"/>
                        <a:lumOff val="40000"/>
                      </a:schemeClr>
                    </a:solidFill>
                  </a:tcPr>
                </a:tc>
                <a:tc>
                  <a:txBody>
                    <a:bodyPr/>
                    <a:lstStyle/>
                    <a:p>
                      <a:pPr algn="ctr"/>
                      <a:r>
                        <a:rPr lang="en-US" dirty="0">
                          <a:solidFill>
                            <a:schemeClr val="tx1"/>
                          </a:solidFill>
                        </a:rPr>
                        <a:t>Strategies</a:t>
                      </a:r>
                    </a:p>
                  </a:txBody>
                  <a:tcPr>
                    <a:solidFill>
                      <a:schemeClr val="accent2">
                        <a:lumMod val="60000"/>
                        <a:lumOff val="40000"/>
                      </a:schemeClr>
                    </a:solidFill>
                  </a:tcPr>
                </a:tc>
                <a:extLst>
                  <a:ext uri="{0D108BD9-81ED-4DB2-BD59-A6C34878D82A}">
                    <a16:rowId xmlns:a16="http://schemas.microsoft.com/office/drawing/2014/main" val="295875678"/>
                  </a:ext>
                </a:extLst>
              </a:tr>
              <a:tr h="1258409">
                <a:tc>
                  <a:txBody>
                    <a:bodyPr/>
                    <a:lstStyle/>
                    <a:p>
                      <a:pPr algn="ctr"/>
                      <a:r>
                        <a:rPr lang="en-US" dirty="0">
                          <a:solidFill>
                            <a:schemeClr val="tx1"/>
                          </a:solidFill>
                        </a:rPr>
                        <a:t>The</a:t>
                      </a:r>
                      <a:r>
                        <a:rPr lang="en-US" baseline="0" dirty="0">
                          <a:solidFill>
                            <a:schemeClr val="tx1"/>
                          </a:solidFill>
                        </a:rPr>
                        <a:t> expectation or outcome is altered</a:t>
                      </a:r>
                      <a:endParaRPr lang="en-US" dirty="0">
                        <a:solidFill>
                          <a:schemeClr val="tx1"/>
                        </a:solidFill>
                      </a:endParaRPr>
                    </a:p>
                  </a:txBody>
                  <a:tcPr>
                    <a:solidFill>
                      <a:schemeClr val="accent2">
                        <a:lumMod val="20000"/>
                        <a:lumOff val="80000"/>
                      </a:schemeClr>
                    </a:solidFill>
                  </a:tcPr>
                </a:tc>
                <a:tc>
                  <a:txBody>
                    <a:bodyPr/>
                    <a:lstStyle/>
                    <a:p>
                      <a:pPr algn="ctr"/>
                      <a:r>
                        <a:rPr lang="en-US" dirty="0">
                          <a:solidFill>
                            <a:schemeClr val="tx1"/>
                          </a:solidFill>
                        </a:rPr>
                        <a:t>Designed</a:t>
                      </a:r>
                      <a:r>
                        <a:rPr lang="en-US" baseline="0" dirty="0">
                          <a:solidFill>
                            <a:schemeClr val="tx1"/>
                          </a:solidFill>
                        </a:rPr>
                        <a:t> to level the playing field without giving a student an advantage</a:t>
                      </a:r>
                      <a:endParaRPr lang="en-US" dirty="0">
                        <a:solidFill>
                          <a:schemeClr val="tx1"/>
                        </a:solidFill>
                      </a:endParaRPr>
                    </a:p>
                  </a:txBody>
                  <a:tcPr>
                    <a:solidFill>
                      <a:schemeClr val="accent2">
                        <a:lumMod val="20000"/>
                        <a:lumOff val="80000"/>
                      </a:schemeClr>
                    </a:solidFill>
                  </a:tcPr>
                </a:tc>
                <a:tc>
                  <a:txBody>
                    <a:bodyPr/>
                    <a:lstStyle/>
                    <a:p>
                      <a:pPr algn="ctr"/>
                      <a:r>
                        <a:rPr lang="en-US" dirty="0">
                          <a:solidFill>
                            <a:schemeClr val="tx1"/>
                          </a:solidFill>
                        </a:rPr>
                        <a:t>An</a:t>
                      </a:r>
                      <a:r>
                        <a:rPr lang="en-US" baseline="0" dirty="0">
                          <a:solidFill>
                            <a:schemeClr val="tx1"/>
                          </a:solidFill>
                        </a:rPr>
                        <a:t> approach a teacher uses to deliver content. </a:t>
                      </a:r>
                      <a:endParaRPr lang="en-US"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308330498"/>
                  </a:ext>
                </a:extLst>
              </a:tr>
            </a:tbl>
          </a:graphicData>
        </a:graphic>
      </p:graphicFrame>
      <p:sp>
        <p:nvSpPr>
          <p:cNvPr id="10" name="TextBox 9">
            <a:extLst>
              <a:ext uri="{FF2B5EF4-FFF2-40B4-BE49-F238E27FC236}">
                <a16:creationId xmlns:a16="http://schemas.microsoft.com/office/drawing/2014/main" id="{DAEF23DD-E745-40D8-9931-80E434AFB287}"/>
              </a:ext>
            </a:extLst>
          </p:cNvPr>
          <p:cNvSpPr txBox="1"/>
          <p:nvPr/>
        </p:nvSpPr>
        <p:spPr>
          <a:xfrm>
            <a:off x="1163815" y="3406670"/>
            <a:ext cx="767386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A student is given extended time on a test </a:t>
            </a:r>
          </a:p>
        </p:txBody>
      </p:sp>
      <p:sp>
        <p:nvSpPr>
          <p:cNvPr id="11" name="TextBox 10">
            <a:extLst>
              <a:ext uri="{FF2B5EF4-FFF2-40B4-BE49-F238E27FC236}">
                <a16:creationId xmlns:a16="http://schemas.microsoft.com/office/drawing/2014/main" id="{DF8A053D-9F33-48BB-9383-A49F9456C6D6}"/>
              </a:ext>
            </a:extLst>
          </p:cNvPr>
          <p:cNvSpPr txBox="1"/>
          <p:nvPr/>
        </p:nvSpPr>
        <p:spPr>
          <a:xfrm>
            <a:off x="1172440" y="3831750"/>
            <a:ext cx="8217882"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A word bank is used on an assessment and provided to only one student</a:t>
            </a:r>
          </a:p>
        </p:txBody>
      </p:sp>
      <p:sp>
        <p:nvSpPr>
          <p:cNvPr id="13" name="TextBox 12">
            <a:extLst>
              <a:ext uri="{FF2B5EF4-FFF2-40B4-BE49-F238E27FC236}">
                <a16:creationId xmlns:a16="http://schemas.microsoft.com/office/drawing/2014/main" id="{1BACCCA0-785B-418B-9871-51FDEF341612}"/>
              </a:ext>
            </a:extLst>
          </p:cNvPr>
          <p:cNvSpPr txBox="1"/>
          <p:nvPr/>
        </p:nvSpPr>
        <p:spPr>
          <a:xfrm>
            <a:off x="1155188" y="4472004"/>
            <a:ext cx="8893743" cy="677108"/>
          </a:xfrm>
          <a:prstGeom prst="rect">
            <a:avLst/>
          </a:prstGeom>
          <a:noFill/>
        </p:spPr>
        <p:txBody>
          <a:bodyPr wrap="square" rtlCol="0">
            <a:spAutoFit/>
          </a:bodyPr>
          <a:lstStyle/>
          <a:p>
            <a:pPr marL="285750" indent="-285750">
              <a:buFont typeface="Arial" panose="020B0604020202020204" pitchFamily="34" charset="0"/>
              <a:buChar char="•"/>
            </a:pPr>
            <a:r>
              <a:rPr lang="en-US" sz="2000" dirty="0"/>
              <a:t>Annotation marks are used/modeled during a reading activity</a:t>
            </a:r>
            <a:endParaRPr lang="en-US" sz="2400" dirty="0"/>
          </a:p>
          <a:p>
            <a:r>
              <a:rPr lang="en-US" dirty="0"/>
              <a:t> </a:t>
            </a:r>
          </a:p>
        </p:txBody>
      </p:sp>
      <p:pic>
        <p:nvPicPr>
          <p:cNvPr id="7" name="Audio 6">
            <a:hlinkClick r:id="" action="ppaction://media"/>
            <a:extLst>
              <a:ext uri="{FF2B5EF4-FFF2-40B4-BE49-F238E27FC236}">
                <a16:creationId xmlns:a16="http://schemas.microsoft.com/office/drawing/2014/main" id="{AB2A4452-2018-4B5B-8AF5-53D407E1BB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83447393"/>
      </p:ext>
    </p:extLst>
  </p:cSld>
  <p:clrMapOvr>
    <a:masterClrMapping/>
  </p:clrMapOvr>
  <mc:AlternateContent xmlns:mc="http://schemas.openxmlformats.org/markup-compatibility/2006" xmlns:p14="http://schemas.microsoft.com/office/powerpoint/2010/main">
    <mc:Choice Requires="p14">
      <p:transition spd="slow" p14:dur="2000" advTm="135519"/>
    </mc:Choice>
    <mc:Fallback xmlns="">
      <p:transition spd="slow" advTm="135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78F3-C9DB-4946-9330-261B5A7BDDCA}"/>
              </a:ext>
            </a:extLst>
          </p:cNvPr>
          <p:cNvSpPr>
            <a:spLocks noGrp="1"/>
          </p:cNvSpPr>
          <p:nvPr>
            <p:ph type="title"/>
          </p:nvPr>
        </p:nvSpPr>
        <p:spPr>
          <a:xfrm>
            <a:off x="2362560" y="399634"/>
            <a:ext cx="4935387" cy="782185"/>
          </a:xfrm>
        </p:spPr>
        <p:txBody>
          <a:bodyPr/>
          <a:lstStyle/>
          <a:p>
            <a:r>
              <a:rPr lang="en-US" dirty="0"/>
              <a:t>Physical Aspects  </a:t>
            </a:r>
          </a:p>
        </p:txBody>
      </p:sp>
      <p:sp>
        <p:nvSpPr>
          <p:cNvPr id="3" name="Content Placeholder 2">
            <a:extLst>
              <a:ext uri="{FF2B5EF4-FFF2-40B4-BE49-F238E27FC236}">
                <a16:creationId xmlns:a16="http://schemas.microsoft.com/office/drawing/2014/main" id="{CFEA4ADE-8224-4FF7-8C0D-D80C8CC805F9}"/>
              </a:ext>
            </a:extLst>
          </p:cNvPr>
          <p:cNvSpPr>
            <a:spLocks noGrp="1"/>
          </p:cNvSpPr>
          <p:nvPr>
            <p:ph idx="1"/>
          </p:nvPr>
        </p:nvSpPr>
        <p:spPr>
          <a:xfrm>
            <a:off x="525132" y="1687602"/>
            <a:ext cx="7886700" cy="4351338"/>
          </a:xfrm>
        </p:spPr>
        <p:txBody>
          <a:bodyPr/>
          <a:lstStyle/>
          <a:p>
            <a:r>
              <a:rPr lang="en-US" dirty="0"/>
              <a:t>Physical tasks are an important part of many science lessons, from taking soil samples, mixing chemicals, using Bunsen burners, recording data, and performing dissections. This type of physical work can present significant barriers for many students with disabilities — </a:t>
            </a:r>
          </a:p>
          <a:p>
            <a:r>
              <a:rPr lang="en-US" dirty="0"/>
              <a:t>dysgraphia, </a:t>
            </a:r>
          </a:p>
          <a:p>
            <a:r>
              <a:rPr lang="en-US" dirty="0"/>
              <a:t>poor motor control, </a:t>
            </a:r>
          </a:p>
          <a:p>
            <a:r>
              <a:rPr lang="en-US" dirty="0"/>
              <a:t>emotional/behavioral disorders, </a:t>
            </a:r>
          </a:p>
          <a:p>
            <a:r>
              <a:rPr lang="en-US" dirty="0"/>
              <a:t>orthopedic disabilities, </a:t>
            </a:r>
          </a:p>
          <a:p>
            <a:r>
              <a:rPr lang="en-US" dirty="0"/>
              <a:t>cognitive impairments </a:t>
            </a:r>
          </a:p>
          <a:p>
            <a:r>
              <a:rPr lang="en-US" dirty="0"/>
              <a:t>Visual impairments </a:t>
            </a:r>
          </a:p>
          <a:p>
            <a:endParaRPr lang="en-US" dirty="0"/>
          </a:p>
          <a:p>
            <a:pPr marL="0" indent="0">
              <a:buNone/>
            </a:pPr>
            <a:r>
              <a:rPr lang="en-US" dirty="0"/>
              <a:t>How can we make adaptions? </a:t>
            </a:r>
          </a:p>
        </p:txBody>
      </p:sp>
      <p:sp>
        <p:nvSpPr>
          <p:cNvPr id="4" name="그림 개체 틀 8">
            <a:extLst>
              <a:ext uri="{FF2B5EF4-FFF2-40B4-BE49-F238E27FC236}">
                <a16:creationId xmlns:a16="http://schemas.microsoft.com/office/drawing/2014/main" id="{917ABC30-0EEE-4132-BAD0-563F4AD80D98}"/>
              </a:ext>
            </a:extLst>
          </p:cNvPr>
          <p:cNvSpPr txBox="1">
            <a:spLocks/>
          </p:cNvSpPr>
          <p:nvPr/>
        </p:nvSpPr>
        <p:spPr>
          <a:xfrm>
            <a:off x="726246" y="0"/>
            <a:ext cx="1503969" cy="1510656"/>
          </a:xfrm>
          <a:prstGeom prst="ellipse">
            <a:avLst/>
          </a:prstGeom>
          <a:solidFill>
            <a:schemeClr val="accent4"/>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5" name="Rectangle 4">
            <a:extLst>
              <a:ext uri="{FF2B5EF4-FFF2-40B4-BE49-F238E27FC236}">
                <a16:creationId xmlns:a16="http://schemas.microsoft.com/office/drawing/2014/main" id="{A7E0ADDD-3689-44CA-AC10-E478E11471E5}"/>
              </a:ext>
            </a:extLst>
          </p:cNvPr>
          <p:cNvSpPr/>
          <p:nvPr/>
        </p:nvSpPr>
        <p:spPr>
          <a:xfrm>
            <a:off x="748926" y="324039"/>
            <a:ext cx="1485316" cy="488189"/>
          </a:xfrm>
          <a:prstGeom prst="rect">
            <a:avLst/>
          </a:prstGeom>
        </p:spPr>
        <p:txBody>
          <a:bodyPr wrap="square" lIns="74176" tIns="37088" rIns="74176" bIns="37088">
            <a:noAutofit/>
          </a:bodyPr>
          <a:lstStyle/>
          <a:p>
            <a:pPr algn="ctr"/>
            <a:r>
              <a:rPr lang="en-US" b="1" dirty="0">
                <a:solidFill>
                  <a:schemeClr val="bg1">
                    <a:lumMod val="95000"/>
                  </a:schemeClr>
                </a:solidFill>
                <a:latin typeface="Times New Roman" panose="02020603050405020304" pitchFamily="18" charset="0"/>
              </a:rPr>
              <a:t>Physical Components</a:t>
            </a:r>
          </a:p>
        </p:txBody>
      </p:sp>
      <p:pic>
        <p:nvPicPr>
          <p:cNvPr id="6" name="Audio 5">
            <a:hlinkClick r:id="" action="ppaction://media"/>
            <a:extLst>
              <a:ext uri="{FF2B5EF4-FFF2-40B4-BE49-F238E27FC236}">
                <a16:creationId xmlns:a16="http://schemas.microsoft.com/office/drawing/2014/main" id="{444734F1-9571-4777-9DAB-CD38D89C43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06408316"/>
      </p:ext>
    </p:extLst>
  </p:cSld>
  <p:clrMapOvr>
    <a:masterClrMapping/>
  </p:clrMapOvr>
  <mc:AlternateContent xmlns:mc="http://schemas.openxmlformats.org/markup-compatibility/2006" xmlns:p14="http://schemas.microsoft.com/office/powerpoint/2010/main">
    <mc:Choice Requires="p14">
      <p:transition spd="slow" p14:dur="2000" advTm="69459"/>
    </mc:Choice>
    <mc:Fallback xmlns="">
      <p:transition spd="slow" advTm="6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635" y="862642"/>
            <a:ext cx="6916542" cy="990600"/>
          </a:xfrm>
        </p:spPr>
        <p:txBody>
          <a:bodyPr/>
          <a:lstStyle/>
          <a:p>
            <a:r>
              <a:rPr lang="en-US" dirty="0">
                <a:solidFill>
                  <a:schemeClr val="tx1"/>
                </a:solidFill>
                <a:latin typeface="Comic Sans MS" pitchFamily="66" charset="0"/>
              </a:rPr>
              <a:t>Office 365-Dictation</a:t>
            </a:r>
          </a:p>
        </p:txBody>
      </p:sp>
      <p:sp>
        <p:nvSpPr>
          <p:cNvPr id="3" name="Content Placeholder 2"/>
          <p:cNvSpPr>
            <a:spLocks noGrp="1"/>
          </p:cNvSpPr>
          <p:nvPr>
            <p:ph idx="1"/>
          </p:nvPr>
        </p:nvSpPr>
        <p:spPr>
          <a:xfrm>
            <a:off x="914400" y="914400"/>
            <a:ext cx="5867400" cy="4247062"/>
          </a:xfrm>
        </p:spPr>
        <p:txBody>
          <a:bodyPr/>
          <a:lstStyle/>
          <a:p>
            <a:r>
              <a:rPr lang="en-US" dirty="0"/>
              <a:t> </a:t>
            </a:r>
            <a:endParaRPr lang="en-US" dirty="0">
              <a:latin typeface="Comic Sans MS" pitchFamily="66" charset="0"/>
            </a:endParaRPr>
          </a:p>
        </p:txBody>
      </p:sp>
      <p:pic>
        <p:nvPicPr>
          <p:cNvPr id="5" name="blue_pencils">
            <a:extLst>
              <a:ext uri="{FF2B5EF4-FFF2-40B4-BE49-F238E27FC236}">
                <a16:creationId xmlns:a16="http://schemas.microsoft.com/office/drawing/2014/main" id="{1FC320C3-680C-4755-AE73-AD83166B6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89956">
            <a:off x="6843200" y="5024125"/>
            <a:ext cx="1874373" cy="1874373"/>
          </a:xfrm>
          <a:prstGeom prst="rect">
            <a:avLst/>
          </a:prstGeom>
        </p:spPr>
      </p:pic>
      <p:sp>
        <p:nvSpPr>
          <p:cNvPr id="4" name="Rectangle 3">
            <a:extLst>
              <a:ext uri="{FF2B5EF4-FFF2-40B4-BE49-F238E27FC236}">
                <a16:creationId xmlns:a16="http://schemas.microsoft.com/office/drawing/2014/main" id="{695D2BE1-E895-498A-86A4-5F3F504393D0}"/>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latin typeface="Times New Roman" panose="02020603050405020304" pitchFamily="18" charset="0"/>
            </a:endParaRPr>
          </a:p>
        </p:txBody>
      </p:sp>
      <p:sp>
        <p:nvSpPr>
          <p:cNvPr id="7" name="Rectangle 6">
            <a:extLst>
              <a:ext uri="{FF2B5EF4-FFF2-40B4-BE49-F238E27FC236}">
                <a16:creationId xmlns:a16="http://schemas.microsoft.com/office/drawing/2014/main" id="{EE427277-693E-4B3E-A489-0F90D096F26A}"/>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810763D7-4928-4972-9823-31849AFD55EB}"/>
              </a:ext>
            </a:extLst>
          </p:cNvPr>
          <p:cNvPicPr>
            <a:picLocks noChangeAspect="1"/>
          </p:cNvPicPr>
          <p:nvPr/>
        </p:nvPicPr>
        <p:blipFill>
          <a:blip r:embed="rId5"/>
          <a:stretch>
            <a:fillRect/>
          </a:stretch>
        </p:blipFill>
        <p:spPr>
          <a:xfrm>
            <a:off x="854694" y="1913527"/>
            <a:ext cx="7163168" cy="3860998"/>
          </a:xfrm>
          <a:prstGeom prst="rect">
            <a:avLst/>
          </a:prstGeom>
        </p:spPr>
      </p:pic>
      <p:sp>
        <p:nvSpPr>
          <p:cNvPr id="9" name="그림 개체 틀 8">
            <a:extLst>
              <a:ext uri="{FF2B5EF4-FFF2-40B4-BE49-F238E27FC236}">
                <a16:creationId xmlns:a16="http://schemas.microsoft.com/office/drawing/2014/main" id="{52B42B37-7BEB-45B6-A81D-5E0A94B27F24}"/>
              </a:ext>
            </a:extLst>
          </p:cNvPr>
          <p:cNvSpPr txBox="1">
            <a:spLocks/>
          </p:cNvSpPr>
          <p:nvPr/>
        </p:nvSpPr>
        <p:spPr>
          <a:xfrm>
            <a:off x="338057" y="293298"/>
            <a:ext cx="1503969" cy="1510656"/>
          </a:xfrm>
          <a:prstGeom prst="ellipse">
            <a:avLst/>
          </a:prstGeom>
          <a:solidFill>
            <a:schemeClr val="accent4"/>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10" name="Rectangle 9">
            <a:extLst>
              <a:ext uri="{FF2B5EF4-FFF2-40B4-BE49-F238E27FC236}">
                <a16:creationId xmlns:a16="http://schemas.microsoft.com/office/drawing/2014/main" id="{7DE3F83E-01AE-4DB2-BDA6-5599C3416C24}"/>
              </a:ext>
            </a:extLst>
          </p:cNvPr>
          <p:cNvSpPr/>
          <p:nvPr/>
        </p:nvSpPr>
        <p:spPr>
          <a:xfrm>
            <a:off x="369364" y="625964"/>
            <a:ext cx="1485316" cy="488189"/>
          </a:xfrm>
          <a:prstGeom prst="rect">
            <a:avLst/>
          </a:prstGeom>
        </p:spPr>
        <p:txBody>
          <a:bodyPr wrap="square" lIns="74176" tIns="37088" rIns="74176" bIns="37088">
            <a:noAutofit/>
          </a:bodyPr>
          <a:lstStyle/>
          <a:p>
            <a:pPr algn="ctr"/>
            <a:r>
              <a:rPr lang="en-US" b="1" dirty="0">
                <a:solidFill>
                  <a:schemeClr val="bg1">
                    <a:lumMod val="95000"/>
                  </a:schemeClr>
                </a:solidFill>
                <a:latin typeface="Times New Roman" panose="02020603050405020304" pitchFamily="18" charset="0"/>
              </a:rPr>
              <a:t>Physical Components</a:t>
            </a:r>
          </a:p>
        </p:txBody>
      </p:sp>
      <p:pic>
        <p:nvPicPr>
          <p:cNvPr id="18" name="Audio 17">
            <a:hlinkClick r:id="" action="ppaction://media"/>
            <a:extLst>
              <a:ext uri="{FF2B5EF4-FFF2-40B4-BE49-F238E27FC236}">
                <a16:creationId xmlns:a16="http://schemas.microsoft.com/office/drawing/2014/main" id="{5A3ECA3F-D673-4A64-8B9B-8C10A87087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84160586"/>
      </p:ext>
    </p:extLst>
  </p:cSld>
  <p:clrMapOvr>
    <a:masterClrMapping/>
  </p:clrMapOvr>
  <mc:AlternateContent xmlns:mc="http://schemas.openxmlformats.org/markup-compatibility/2006" xmlns:p14="http://schemas.microsoft.com/office/powerpoint/2010/main">
    <mc:Choice Requires="p14">
      <p:transition spd="slow" p14:dur="2000" advTm="33121"/>
    </mc:Choice>
    <mc:Fallback xmlns="">
      <p:transition spd="slow" advTm="3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C968B-2140-40D8-930B-C6A1F0082FE9}"/>
              </a:ext>
            </a:extLst>
          </p:cNvPr>
          <p:cNvSpPr>
            <a:spLocks noGrp="1"/>
          </p:cNvSpPr>
          <p:nvPr>
            <p:ph type="title"/>
          </p:nvPr>
        </p:nvSpPr>
        <p:spPr>
          <a:xfrm>
            <a:off x="1270307" y="1063214"/>
            <a:ext cx="3420438" cy="1128068"/>
          </a:xfrm>
        </p:spPr>
        <p:txBody>
          <a:bodyPr anchor="ctr">
            <a:normAutofit/>
          </a:bodyPr>
          <a:lstStyle/>
          <a:p>
            <a:r>
              <a:rPr lang="en-US" sz="2800" dirty="0"/>
              <a:t>Virtual Experiences </a:t>
            </a:r>
          </a:p>
        </p:txBody>
      </p:sp>
      <p:grpSp>
        <p:nvGrpSpPr>
          <p:cNvPr id="1032"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4"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3D45A5-F7DE-4576-B41E-9FFB81F8A9C6}"/>
              </a:ext>
            </a:extLst>
          </p:cNvPr>
          <p:cNvSpPr>
            <a:spLocks noGrp="1"/>
          </p:cNvSpPr>
          <p:nvPr>
            <p:ph idx="1"/>
          </p:nvPr>
        </p:nvSpPr>
        <p:spPr>
          <a:xfrm>
            <a:off x="443039" y="2330505"/>
            <a:ext cx="3419569" cy="3979585"/>
          </a:xfrm>
        </p:spPr>
        <p:txBody>
          <a:bodyPr anchor="ctr">
            <a:normAutofit/>
          </a:bodyPr>
          <a:lstStyle/>
          <a:p>
            <a:r>
              <a:rPr lang="en-US" sz="2800" dirty="0"/>
              <a:t>Fieldtrips</a:t>
            </a:r>
          </a:p>
          <a:p>
            <a:r>
              <a:rPr lang="en-US" sz="2800" dirty="0"/>
              <a:t>Dissections</a:t>
            </a:r>
          </a:p>
          <a:p>
            <a:r>
              <a:rPr lang="en-US" sz="2800" dirty="0"/>
              <a:t>Visuals </a:t>
            </a:r>
          </a:p>
        </p:txBody>
      </p:sp>
      <p:sp>
        <p:nvSpPr>
          <p:cNvPr id="1035"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virtual dissections">
            <a:extLst>
              <a:ext uri="{FF2B5EF4-FFF2-40B4-BE49-F238E27FC236}">
                <a16:creationId xmlns:a16="http://schemas.microsoft.com/office/drawing/2014/main" id="{0BEA6484-78D5-4E93-B120-C443E7C085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1" r="14168" b="-2"/>
          <a:stretch/>
        </p:blipFill>
        <p:spPr bwMode="auto">
          <a:xfrm>
            <a:off x="4483341" y="799352"/>
            <a:ext cx="4069057" cy="5259296"/>
          </a:xfrm>
          <a:prstGeom prst="rect">
            <a:avLst/>
          </a:prstGeom>
          <a:noFill/>
          <a:extLst>
            <a:ext uri="{909E8E84-426E-40DD-AFC4-6F175D3DCCD1}">
              <a14:hiddenFill xmlns:a14="http://schemas.microsoft.com/office/drawing/2010/main">
                <a:solidFill>
                  <a:srgbClr val="FFFFFF"/>
                </a:solidFill>
              </a14:hiddenFill>
            </a:ext>
          </a:extLst>
        </p:spPr>
      </p:pic>
      <p:sp>
        <p:nvSpPr>
          <p:cNvPr id="20" name="그림 개체 틀 8">
            <a:extLst>
              <a:ext uri="{FF2B5EF4-FFF2-40B4-BE49-F238E27FC236}">
                <a16:creationId xmlns:a16="http://schemas.microsoft.com/office/drawing/2014/main" id="{74F7785E-B1EC-4A8E-A246-49FDF3A5D60D}"/>
              </a:ext>
            </a:extLst>
          </p:cNvPr>
          <p:cNvSpPr txBox="1">
            <a:spLocks/>
          </p:cNvSpPr>
          <p:nvPr/>
        </p:nvSpPr>
        <p:spPr>
          <a:xfrm>
            <a:off x="165529" y="0"/>
            <a:ext cx="1594260" cy="1302589"/>
          </a:xfrm>
          <a:prstGeom prst="ellipse">
            <a:avLst/>
          </a:prstGeom>
          <a:solidFill>
            <a:schemeClr val="accent4"/>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21" name="Rectangle 20">
            <a:extLst>
              <a:ext uri="{FF2B5EF4-FFF2-40B4-BE49-F238E27FC236}">
                <a16:creationId xmlns:a16="http://schemas.microsoft.com/office/drawing/2014/main" id="{8609FE18-8EA1-43D8-9051-14E6977B6A28}"/>
              </a:ext>
            </a:extLst>
          </p:cNvPr>
          <p:cNvSpPr/>
          <p:nvPr/>
        </p:nvSpPr>
        <p:spPr>
          <a:xfrm>
            <a:off x="127825" y="289533"/>
            <a:ext cx="1485316" cy="488189"/>
          </a:xfrm>
          <a:prstGeom prst="rect">
            <a:avLst/>
          </a:prstGeom>
        </p:spPr>
        <p:txBody>
          <a:bodyPr wrap="square" lIns="74176" tIns="37088" rIns="74176" bIns="37088">
            <a:noAutofit/>
          </a:bodyPr>
          <a:lstStyle/>
          <a:p>
            <a:pPr algn="ctr"/>
            <a:r>
              <a:rPr lang="en-US" b="1" dirty="0">
                <a:solidFill>
                  <a:schemeClr val="bg1">
                    <a:lumMod val="95000"/>
                  </a:schemeClr>
                </a:solidFill>
                <a:latin typeface="Times New Roman" panose="02020603050405020304" pitchFamily="18" charset="0"/>
              </a:rPr>
              <a:t>Physical Components</a:t>
            </a:r>
          </a:p>
        </p:txBody>
      </p:sp>
      <p:pic>
        <p:nvPicPr>
          <p:cNvPr id="6" name="Audio 5">
            <a:hlinkClick r:id="" action="ppaction://media"/>
            <a:extLst>
              <a:ext uri="{FF2B5EF4-FFF2-40B4-BE49-F238E27FC236}">
                <a16:creationId xmlns:a16="http://schemas.microsoft.com/office/drawing/2014/main" id="{61C513C7-F2AD-4A81-B4A0-B58C866F8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60378406"/>
      </p:ext>
    </p:extLst>
  </p:cSld>
  <p:clrMapOvr>
    <a:masterClrMapping/>
  </p:clrMapOvr>
  <mc:AlternateContent xmlns:mc="http://schemas.openxmlformats.org/markup-compatibility/2006" xmlns:p14="http://schemas.microsoft.com/office/powerpoint/2010/main">
    <mc:Choice Requires="p14">
      <p:transition spd="slow" p14:dur="2000" advTm="21247"/>
    </mc:Choice>
    <mc:Fallback xmlns="">
      <p:transition spd="slow" advTm="2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20"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877" y="431320"/>
            <a:ext cx="6916542" cy="990600"/>
          </a:xfrm>
        </p:spPr>
        <p:txBody>
          <a:bodyPr/>
          <a:lstStyle/>
          <a:p>
            <a:r>
              <a:rPr lang="en-US" dirty="0">
                <a:solidFill>
                  <a:schemeClr val="tx1"/>
                </a:solidFill>
                <a:latin typeface="Comic Sans MS" pitchFamily="66" charset="0"/>
              </a:rPr>
              <a:t>Office 365-Immersive Reader </a:t>
            </a:r>
          </a:p>
        </p:txBody>
      </p:sp>
      <p:sp>
        <p:nvSpPr>
          <p:cNvPr id="3" name="Content Placeholder 2"/>
          <p:cNvSpPr>
            <a:spLocks noGrp="1"/>
          </p:cNvSpPr>
          <p:nvPr>
            <p:ph idx="1"/>
          </p:nvPr>
        </p:nvSpPr>
        <p:spPr>
          <a:xfrm>
            <a:off x="914400" y="914400"/>
            <a:ext cx="5867400" cy="4247062"/>
          </a:xfrm>
        </p:spPr>
        <p:txBody>
          <a:bodyPr/>
          <a:lstStyle/>
          <a:p>
            <a:r>
              <a:rPr lang="en-US" dirty="0"/>
              <a:t> </a:t>
            </a:r>
            <a:endParaRPr lang="en-US" dirty="0">
              <a:latin typeface="Comic Sans MS" pitchFamily="66" charset="0"/>
            </a:endParaRPr>
          </a:p>
        </p:txBody>
      </p:sp>
      <p:pic>
        <p:nvPicPr>
          <p:cNvPr id="5" name="blue_pencils">
            <a:extLst>
              <a:ext uri="{FF2B5EF4-FFF2-40B4-BE49-F238E27FC236}">
                <a16:creationId xmlns:a16="http://schemas.microsoft.com/office/drawing/2014/main" id="{1FC320C3-680C-4755-AE73-AD83166B6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89956">
            <a:off x="6638759" y="4439009"/>
            <a:ext cx="2211512" cy="2211512"/>
          </a:xfrm>
          <a:prstGeom prst="rect">
            <a:avLst/>
          </a:prstGeom>
        </p:spPr>
      </p:pic>
      <p:pic>
        <p:nvPicPr>
          <p:cNvPr id="6" name="protractor">
            <a:extLst>
              <a:ext uri="{FF2B5EF4-FFF2-40B4-BE49-F238E27FC236}">
                <a16:creationId xmlns:a16="http://schemas.microsoft.com/office/drawing/2014/main" id="{D46D3DA8-2FA3-4AEF-B8AF-A948E079C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440" y="4550086"/>
            <a:ext cx="2799512" cy="2099634"/>
          </a:xfrm>
          <a:prstGeom prst="rect">
            <a:avLst/>
          </a:prstGeom>
        </p:spPr>
      </p:pic>
      <p:sp>
        <p:nvSpPr>
          <p:cNvPr id="4" name="Rectangle 3">
            <a:extLst>
              <a:ext uri="{FF2B5EF4-FFF2-40B4-BE49-F238E27FC236}">
                <a16:creationId xmlns:a16="http://schemas.microsoft.com/office/drawing/2014/main" id="{695D2BE1-E895-498A-86A4-5F3F504393D0}"/>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latin typeface="Times New Roman" panose="02020603050405020304" pitchFamily="18" charset="0"/>
            </a:endParaRPr>
          </a:p>
        </p:txBody>
      </p:sp>
      <p:sp>
        <p:nvSpPr>
          <p:cNvPr id="7" name="Rectangle 6">
            <a:extLst>
              <a:ext uri="{FF2B5EF4-FFF2-40B4-BE49-F238E27FC236}">
                <a16:creationId xmlns:a16="http://schemas.microsoft.com/office/drawing/2014/main" id="{EE427277-693E-4B3E-A489-0F90D096F26A}"/>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69619206-8E19-441E-BF41-9D70CA1A2FB8}"/>
              </a:ext>
            </a:extLst>
          </p:cNvPr>
          <p:cNvPicPr>
            <a:picLocks noChangeAspect="1"/>
          </p:cNvPicPr>
          <p:nvPr/>
        </p:nvPicPr>
        <p:blipFill>
          <a:blip r:embed="rId6"/>
          <a:stretch>
            <a:fillRect/>
          </a:stretch>
        </p:blipFill>
        <p:spPr>
          <a:xfrm>
            <a:off x="531196" y="1828800"/>
            <a:ext cx="7985760" cy="3266344"/>
          </a:xfrm>
          <a:prstGeom prst="rect">
            <a:avLst/>
          </a:prstGeom>
        </p:spPr>
      </p:pic>
      <p:sp>
        <p:nvSpPr>
          <p:cNvPr id="11" name="그림 개체 틀 8">
            <a:extLst>
              <a:ext uri="{FF2B5EF4-FFF2-40B4-BE49-F238E27FC236}">
                <a16:creationId xmlns:a16="http://schemas.microsoft.com/office/drawing/2014/main" id="{664F065B-BB1F-43DA-B30D-A04746395AB5}"/>
              </a:ext>
            </a:extLst>
          </p:cNvPr>
          <p:cNvSpPr txBox="1">
            <a:spLocks/>
          </p:cNvSpPr>
          <p:nvPr/>
        </p:nvSpPr>
        <p:spPr>
          <a:xfrm>
            <a:off x="262019" y="94890"/>
            <a:ext cx="1503969" cy="1510656"/>
          </a:xfrm>
          <a:prstGeom prst="ellipse">
            <a:avLst/>
          </a:prstGeom>
          <a:solidFill>
            <a:schemeClr val="accent5"/>
          </a:solid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4176" tIns="37088" rIns="74176" bIns="37088" rtlCol="0" anchor="ctr">
            <a:normAutofit/>
          </a:bodyPr>
          <a:lstStyle>
            <a:lvl1pPr marL="0" indent="0" algn="ctr" defTabSz="457200" rtl="0" eaLnBrk="1" latinLnBrk="0" hangingPunct="1">
              <a:spcBef>
                <a:spcPct val="20000"/>
              </a:spcBef>
              <a:buFont typeface="Arial"/>
              <a:buNone/>
              <a:defRPr lang="ko-KR" altLang="en-US" sz="1000" kern="1200" dirty="0">
                <a:solidFill>
                  <a:schemeClr val="bg1">
                    <a:lumMod val="6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endParaRPr lang="en-US" sz="400" dirty="0">
              <a:solidFill>
                <a:schemeClr val="tx1">
                  <a:lumMod val="50000"/>
                  <a:lumOff val="50000"/>
                </a:schemeClr>
              </a:solidFill>
              <a:latin typeface="Times New Roman" panose="02020603050405020304" pitchFamily="18" charset="0"/>
            </a:endParaRPr>
          </a:p>
        </p:txBody>
      </p:sp>
      <p:sp>
        <p:nvSpPr>
          <p:cNvPr id="9" name="TextBox 8">
            <a:extLst>
              <a:ext uri="{FF2B5EF4-FFF2-40B4-BE49-F238E27FC236}">
                <a16:creationId xmlns:a16="http://schemas.microsoft.com/office/drawing/2014/main" id="{66EA44AB-98D0-4958-AF5F-2FB6AF08EB09}"/>
              </a:ext>
            </a:extLst>
          </p:cNvPr>
          <p:cNvSpPr txBox="1"/>
          <p:nvPr/>
        </p:nvSpPr>
        <p:spPr>
          <a:xfrm>
            <a:off x="301925" y="474453"/>
            <a:ext cx="1397479" cy="646331"/>
          </a:xfrm>
          <a:prstGeom prst="rect">
            <a:avLst/>
          </a:prstGeom>
          <a:noFill/>
        </p:spPr>
        <p:txBody>
          <a:bodyPr wrap="square" rtlCol="0">
            <a:spAutoFit/>
          </a:bodyPr>
          <a:lstStyle/>
          <a:p>
            <a:pPr algn="ctr"/>
            <a:r>
              <a:rPr lang="en-US" dirty="0">
                <a:solidFill>
                  <a:schemeClr val="bg1"/>
                </a:solidFill>
              </a:rPr>
              <a:t>Reading/</a:t>
            </a:r>
          </a:p>
          <a:p>
            <a:r>
              <a:rPr lang="en-US" dirty="0">
                <a:solidFill>
                  <a:schemeClr val="bg1"/>
                </a:solidFill>
              </a:rPr>
              <a:t>Vocabulary </a:t>
            </a:r>
          </a:p>
        </p:txBody>
      </p:sp>
      <p:pic>
        <p:nvPicPr>
          <p:cNvPr id="15" name="Audio 14">
            <a:hlinkClick r:id="" action="ppaction://media"/>
            <a:extLst>
              <a:ext uri="{FF2B5EF4-FFF2-40B4-BE49-F238E27FC236}">
                <a16:creationId xmlns:a16="http://schemas.microsoft.com/office/drawing/2014/main" id="{9997F068-8347-442C-8D49-9BDCB26502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61455206"/>
      </p:ext>
    </p:extLst>
  </p:cSld>
  <p:clrMapOvr>
    <a:masterClrMapping/>
  </p:clrMapOvr>
  <mc:AlternateContent xmlns:mc="http://schemas.openxmlformats.org/markup-compatibility/2006" xmlns:p14="http://schemas.microsoft.com/office/powerpoint/2010/main">
    <mc:Choice Requires="p14">
      <p:transition spd="slow" p14:dur="2000" advTm="46661"/>
    </mc:Choice>
    <mc:Fallback xmlns="">
      <p:transition spd="slow" advTm="4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5808" y="325312"/>
            <a:ext cx="6916542" cy="990600"/>
          </a:xfrm>
        </p:spPr>
        <p:txBody>
          <a:bodyPr/>
          <a:lstStyle/>
          <a:p>
            <a:r>
              <a:rPr lang="en-US" dirty="0">
                <a:solidFill>
                  <a:schemeClr val="tx1"/>
                </a:solidFill>
                <a:latin typeface="Comic Sans MS" pitchFamily="66" charset="0"/>
              </a:rPr>
              <a:t>Spot Dot Divide </a:t>
            </a:r>
          </a:p>
        </p:txBody>
      </p:sp>
      <p:pic>
        <p:nvPicPr>
          <p:cNvPr id="5" name="blue_pencils">
            <a:extLst>
              <a:ext uri="{FF2B5EF4-FFF2-40B4-BE49-F238E27FC236}">
                <a16:creationId xmlns:a16="http://schemas.microsoft.com/office/drawing/2014/main" id="{1FC320C3-680C-4755-AE73-AD83166B6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89956">
            <a:off x="7701892" y="5481260"/>
            <a:ext cx="1130021" cy="1130021"/>
          </a:xfrm>
          <a:prstGeom prst="rect">
            <a:avLst/>
          </a:prstGeom>
        </p:spPr>
      </p:pic>
      <p:pic>
        <p:nvPicPr>
          <p:cNvPr id="7" name="Content Placeholder 6">
            <a:extLst>
              <a:ext uri="{FF2B5EF4-FFF2-40B4-BE49-F238E27FC236}">
                <a16:creationId xmlns:a16="http://schemas.microsoft.com/office/drawing/2014/main" id="{76CE1FCA-A63D-48AD-A852-68C9D875FD67}"/>
              </a:ext>
            </a:extLst>
          </p:cNvPr>
          <p:cNvPicPr>
            <a:picLocks noGrp="1" noChangeAspect="1"/>
          </p:cNvPicPr>
          <p:nvPr>
            <p:ph idx="1"/>
          </p:nvPr>
        </p:nvPicPr>
        <p:blipFill>
          <a:blip r:embed="rId5"/>
          <a:stretch>
            <a:fillRect/>
          </a:stretch>
        </p:blipFill>
        <p:spPr>
          <a:xfrm>
            <a:off x="3275927" y="1442720"/>
            <a:ext cx="5106073" cy="4246563"/>
          </a:xfrm>
          <a:prstGeom prst="rect">
            <a:avLst/>
          </a:prstGeom>
        </p:spPr>
      </p:pic>
      <p:sp>
        <p:nvSpPr>
          <p:cNvPr id="4" name="Rectangle 3">
            <a:extLst>
              <a:ext uri="{FF2B5EF4-FFF2-40B4-BE49-F238E27FC236}">
                <a16:creationId xmlns:a16="http://schemas.microsoft.com/office/drawing/2014/main" id="{F3427FCB-5ACD-4F0E-90EC-8DF498ADA4C9}"/>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latin typeface="Times New Roman" panose="02020603050405020304" pitchFamily="18" charset="0"/>
            </a:endParaRPr>
          </a:p>
        </p:txBody>
      </p:sp>
      <p:sp>
        <p:nvSpPr>
          <p:cNvPr id="8" name="TextBox 7">
            <a:extLst>
              <a:ext uri="{FF2B5EF4-FFF2-40B4-BE49-F238E27FC236}">
                <a16:creationId xmlns:a16="http://schemas.microsoft.com/office/drawing/2014/main" id="{900A77E7-DC88-4C1F-8BD5-BBFA2264E2B3}"/>
              </a:ext>
            </a:extLst>
          </p:cNvPr>
          <p:cNvSpPr txBox="1"/>
          <p:nvPr/>
        </p:nvSpPr>
        <p:spPr>
          <a:xfrm>
            <a:off x="254000" y="1737360"/>
            <a:ext cx="2915920" cy="4832092"/>
          </a:xfrm>
          <a:prstGeom prst="rect">
            <a:avLst/>
          </a:prstGeom>
          <a:noFill/>
        </p:spPr>
        <p:txBody>
          <a:bodyPr wrap="square" rtlCol="0">
            <a:spAutoFit/>
          </a:bodyPr>
          <a:lstStyle/>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pPr algn="ctr"/>
            <a:r>
              <a:rPr lang="en-US" dirty="0">
                <a:latin typeface="Times New Roman" panose="02020603050405020304" pitchFamily="18" charset="0"/>
              </a:rPr>
              <a:t>      </a:t>
            </a:r>
            <a:r>
              <a:rPr lang="en-US" sz="3200" b="1" dirty="0">
                <a:latin typeface="Times New Roman" panose="02020603050405020304" pitchFamily="18" charset="0"/>
              </a:rPr>
              <a:t>Decoding                Words </a:t>
            </a:r>
          </a:p>
          <a:p>
            <a:endParaRPr lang="en-US" sz="3200" b="1" dirty="0">
              <a:latin typeface="Times New Roman" panose="02020603050405020304" pitchFamily="18" charset="0"/>
            </a:endParaRPr>
          </a:p>
          <a:p>
            <a:endParaRPr lang="en-US" sz="3200" b="1"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p:txBody>
      </p:sp>
      <p:pic>
        <p:nvPicPr>
          <p:cNvPr id="3" name="Picture 2">
            <a:extLst>
              <a:ext uri="{FF2B5EF4-FFF2-40B4-BE49-F238E27FC236}">
                <a16:creationId xmlns:a16="http://schemas.microsoft.com/office/drawing/2014/main" id="{0F388127-611A-4ED4-B66E-A0D81EFDE1CC}"/>
              </a:ext>
            </a:extLst>
          </p:cNvPr>
          <p:cNvPicPr>
            <a:picLocks noChangeAspect="1"/>
          </p:cNvPicPr>
          <p:nvPr/>
        </p:nvPicPr>
        <p:blipFill>
          <a:blip r:embed="rId6"/>
          <a:stretch>
            <a:fillRect/>
          </a:stretch>
        </p:blipFill>
        <p:spPr>
          <a:xfrm>
            <a:off x="1378518" y="84318"/>
            <a:ext cx="1193861" cy="1168460"/>
          </a:xfrm>
          <a:prstGeom prst="rect">
            <a:avLst/>
          </a:prstGeom>
        </p:spPr>
      </p:pic>
      <p:pic>
        <p:nvPicPr>
          <p:cNvPr id="6" name="Audio 5">
            <a:hlinkClick r:id="" action="ppaction://media"/>
            <a:extLst>
              <a:ext uri="{FF2B5EF4-FFF2-40B4-BE49-F238E27FC236}">
                <a16:creationId xmlns:a16="http://schemas.microsoft.com/office/drawing/2014/main" id="{73371C9A-2391-4A05-B27E-FAF194B41A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05551181"/>
      </p:ext>
    </p:extLst>
  </p:cSld>
  <p:clrMapOvr>
    <a:masterClrMapping/>
  </p:clrMapOvr>
  <mc:AlternateContent xmlns:mc="http://schemas.openxmlformats.org/markup-compatibility/2006" xmlns:p14="http://schemas.microsoft.com/office/powerpoint/2010/main">
    <mc:Choice Requires="p14">
      <p:transition spd="slow" p14:dur="2000" advTm="67835"/>
    </mc:Choice>
    <mc:Fallback xmlns="">
      <p:transition spd="slow" advTm="6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8|0.4|0.2|0.4|0.6|0.4|0.6|0.5|0.4"/>
</p:tagLst>
</file>

<file path=ppt/tags/tag2.xml><?xml version="1.0" encoding="utf-8"?>
<p:tagLst xmlns:a="http://schemas.openxmlformats.org/drawingml/2006/main" xmlns:r="http://schemas.openxmlformats.org/officeDocument/2006/relationships" xmlns:p="http://schemas.openxmlformats.org/presentationml/2006/main">
  <p:tag name="TIMING" val="|28.8|0.4|0.2|0.4|0.6|0.4|0.6|0.5|0.4"/>
</p:tagLst>
</file>

<file path=ppt/tags/tag3.xml><?xml version="1.0" encoding="utf-8"?>
<p:tagLst xmlns:a="http://schemas.openxmlformats.org/drawingml/2006/main" xmlns:r="http://schemas.openxmlformats.org/officeDocument/2006/relationships" xmlns:p="http://schemas.openxmlformats.org/presentationml/2006/main">
  <p:tag name="TIMING" val="|12|0.6|0.5|2.4|6.1|5|0.8|0.9"/>
</p:tagLst>
</file>

<file path=ppt/tags/tag4.xml><?xml version="1.0" encoding="utf-8"?>
<p:tagLst xmlns:a="http://schemas.openxmlformats.org/drawingml/2006/main" xmlns:r="http://schemas.openxmlformats.org/officeDocument/2006/relationships" xmlns:p="http://schemas.openxmlformats.org/presentationml/2006/main">
  <p:tag name="TIMING" val="|30.8|3.1|2|21.2"/>
</p:tagLst>
</file>

<file path=ppt/theme/theme1.xml><?xml version="1.0" encoding="utf-8"?>
<a:theme xmlns:a="http://schemas.openxmlformats.org/drawingml/2006/main" name="Office Theme">
  <a:themeElements>
    <a:clrScheme name="STEM">
      <a:dk1>
        <a:sysClr val="windowText" lastClr="000000"/>
      </a:dk1>
      <a:lt1>
        <a:srgbClr val="FFFFFF"/>
      </a:lt1>
      <a:dk2>
        <a:srgbClr val="44546A"/>
      </a:dk2>
      <a:lt2>
        <a:srgbClr val="E7E6E6"/>
      </a:lt2>
      <a:accent1>
        <a:srgbClr val="0770A2"/>
      </a:accent1>
      <a:accent2>
        <a:srgbClr val="82D9F7"/>
      </a:accent2>
      <a:accent3>
        <a:srgbClr val="FEFEFE"/>
      </a:accent3>
      <a:accent4>
        <a:srgbClr val="AEC844"/>
      </a:accent4>
      <a:accent5>
        <a:srgbClr val="F36622"/>
      </a:accent5>
      <a:accent6>
        <a:srgbClr val="FF3C4F"/>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faultSectionNames xmlns="4ca68dfb-b028-459b-b515-abc4241bf6b8" xsi:nil="true"/>
    <TeamsChannelId xmlns="4ca68dfb-b028-459b-b515-abc4241bf6b8" xsi:nil="true"/>
    <FolderType xmlns="4ca68dfb-b028-459b-b515-abc4241bf6b8" xsi:nil="true"/>
    <CultureName xmlns="4ca68dfb-b028-459b-b515-abc4241bf6b8" xsi:nil="true"/>
    <Students xmlns="4ca68dfb-b028-459b-b515-abc4241bf6b8">
      <UserInfo>
        <DisplayName/>
        <AccountId xsi:nil="true"/>
        <AccountType/>
      </UserInfo>
    </Students>
    <Student_Groups xmlns="4ca68dfb-b028-459b-b515-abc4241bf6b8">
      <UserInfo>
        <DisplayName/>
        <AccountId xsi:nil="true"/>
        <AccountType/>
      </UserInfo>
    </Student_Groups>
    <Templates xmlns="4ca68dfb-b028-459b-b515-abc4241bf6b8" xsi:nil="true"/>
    <Is_Collaboration_Space_Locked xmlns="4ca68dfb-b028-459b-b515-abc4241bf6b8" xsi:nil="true"/>
    <IsNotebookLocked xmlns="4ca68dfb-b028-459b-b515-abc4241bf6b8" xsi:nil="true"/>
    <NotebookType xmlns="4ca68dfb-b028-459b-b515-abc4241bf6b8" xsi:nil="true"/>
    <Teachers xmlns="4ca68dfb-b028-459b-b515-abc4241bf6b8">
      <UserInfo>
        <DisplayName/>
        <AccountId xsi:nil="true"/>
        <AccountType/>
      </UserInfo>
    </Teachers>
    <Distribution_Groups xmlns="4ca68dfb-b028-459b-b515-abc4241bf6b8" xsi:nil="true"/>
    <LMS_Mappings xmlns="4ca68dfb-b028-459b-b515-abc4241bf6b8" xsi:nil="true"/>
    <Owner xmlns="4ca68dfb-b028-459b-b515-abc4241bf6b8">
      <UserInfo>
        <DisplayName/>
        <AccountId xsi:nil="true"/>
        <AccountType/>
      </UserInfo>
    </Owner>
    <Math_Settings xmlns="4ca68dfb-b028-459b-b515-abc4241bf6b8" xsi:nil="true"/>
    <Has_Teacher_Only_SectionGroup xmlns="4ca68dfb-b028-459b-b515-abc4241bf6b8" xsi:nil="true"/>
    <AppVersion xmlns="4ca68dfb-b028-459b-b515-abc4241bf6b8" xsi:nil="true"/>
    <Invited_Students xmlns="4ca68dfb-b028-459b-b515-abc4241bf6b8" xsi:nil="true"/>
    <Invited_Teachers xmlns="4ca68dfb-b028-459b-b515-abc4241bf6b8" xsi:nil="true"/>
    <Self_Registration_Enabled xmlns="4ca68dfb-b028-459b-b515-abc4241bf6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D788ADD477834E868EF3E5F7763A5A" ma:contentTypeVersion="33" ma:contentTypeDescription="Create a new document." ma:contentTypeScope="" ma:versionID="dcd91bd1c57c41ea7bf0510f3b9ba03c">
  <xsd:schema xmlns:xsd="http://www.w3.org/2001/XMLSchema" xmlns:xs="http://www.w3.org/2001/XMLSchema" xmlns:p="http://schemas.microsoft.com/office/2006/metadata/properties" xmlns:ns3="e8afa382-eac6-4c3d-8ef4-1958e2a468cf" xmlns:ns4="4ca68dfb-b028-459b-b515-abc4241bf6b8" targetNamespace="http://schemas.microsoft.com/office/2006/metadata/properties" ma:root="true" ma:fieldsID="03ce79187ec0c53f9713802890871a4c" ns3:_="" ns4:_="">
    <xsd:import namespace="e8afa382-eac6-4c3d-8ef4-1958e2a468cf"/>
    <xsd:import namespace="4ca68dfb-b028-459b-b515-abc4241bf6b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fa382-eac6-4c3d-8ef4-1958e2a468c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a68dfb-b028-459b-b515-abc4241bf6b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NotebookType" ma:index="21" nillable="true" ma:displayName="Notebook Type" ma:internalName="NotebookType">
      <xsd:simpleType>
        <xsd:restriction base="dms:Text"/>
      </xsd:simpleType>
    </xsd:element>
    <xsd:element name="FolderType" ma:index="22" nillable="true" ma:displayName="Folder Type" ma:internalName="FolderType">
      <xsd:simpleType>
        <xsd:restriction base="dms:Text"/>
      </xsd:simpleType>
    </xsd:element>
    <xsd:element name="CultureName" ma:index="23" nillable="true" ma:displayName="Culture Name" ma:internalName="CultureName">
      <xsd:simpleType>
        <xsd:restriction base="dms:Text"/>
      </xsd:simpleType>
    </xsd:element>
    <xsd:element name="AppVersion" ma:index="24" nillable="true" ma:displayName="App Version" ma:internalName="AppVersion">
      <xsd:simpleType>
        <xsd:restriction base="dms:Text"/>
      </xsd:simpleType>
    </xsd:element>
    <xsd:element name="TeamsChannelId" ma:index="25" nillable="true" ma:displayName="Teams Channel Id" ma:internalName="TeamsChannelId">
      <xsd:simpleType>
        <xsd:restriction base="dms:Text"/>
      </xsd:simpleType>
    </xsd:element>
    <xsd:element name="Owner" ma:index="2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7" nillable="true" ma:displayName="Math Settings" ma:internalName="Math_Settings">
      <xsd:simpleType>
        <xsd:restriction base="dms:Text"/>
      </xsd:simpleType>
    </xsd:element>
    <xsd:element name="DefaultSectionNames" ma:index="28" nillable="true" ma:displayName="Default Section Names" ma:internalName="DefaultSectionNames">
      <xsd:simpleType>
        <xsd:restriction base="dms:Note">
          <xsd:maxLength value="255"/>
        </xsd:restriction>
      </xsd:simpleType>
    </xsd:element>
    <xsd:element name="Templates" ma:index="29" nillable="true" ma:displayName="Templates" ma:internalName="Templates">
      <xsd:simpleType>
        <xsd:restriction base="dms:Note">
          <xsd:maxLength value="255"/>
        </xsd:restriction>
      </xsd:simpleType>
    </xsd:element>
    <xsd:element name="Teachers" ma:index="3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3" nillable="true" ma:displayName="Distribution Groups" ma:internalName="Distribution_Groups">
      <xsd:simpleType>
        <xsd:restriction base="dms:Note">
          <xsd:maxLength value="255"/>
        </xsd:restriction>
      </xsd:simpleType>
    </xsd:element>
    <xsd:element name="LMS_Mappings" ma:index="34" nillable="true" ma:displayName="LMS Mappings" ma:internalName="LMS_Mappings">
      <xsd:simpleType>
        <xsd:restriction base="dms:Note">
          <xsd:maxLength value="255"/>
        </xsd:restriction>
      </xsd:simpleType>
    </xsd:element>
    <xsd:element name="Invited_Teachers" ma:index="35" nillable="true" ma:displayName="Invited Teachers" ma:internalName="Invited_Teachers">
      <xsd:simpleType>
        <xsd:restriction base="dms:Note">
          <xsd:maxLength value="255"/>
        </xsd:restriction>
      </xsd:simpleType>
    </xsd:element>
    <xsd:element name="Invited_Students" ma:index="36" nillable="true" ma:displayName="Invited Students" ma:internalName="Invited_Students">
      <xsd:simpleType>
        <xsd:restriction base="dms:Note">
          <xsd:maxLength value="255"/>
        </xsd:restriction>
      </xsd:simpleType>
    </xsd:element>
    <xsd:element name="Self_Registration_Enabled" ma:index="37" nillable="true" ma:displayName="Self Registration Enabled" ma:internalName="Self_Registration_Enabled">
      <xsd:simpleType>
        <xsd:restriction base="dms:Boolean"/>
      </xsd:simpleType>
    </xsd:element>
    <xsd:element name="Has_Teacher_Only_SectionGroup" ma:index="38" nillable="true" ma:displayName="Has Teacher Only SectionGroup" ma:internalName="Has_Teacher_Only_SectionGroup">
      <xsd:simpleType>
        <xsd:restriction base="dms:Boolean"/>
      </xsd:simpleType>
    </xsd:element>
    <xsd:element name="Is_Collaboration_Space_Locked" ma:index="39" nillable="true" ma:displayName="Is Collaboration Space Locked" ma:internalName="Is_Collaboration_Space_Locked">
      <xsd:simpleType>
        <xsd:restriction base="dms:Boolean"/>
      </xsd:simpleType>
    </xsd:element>
    <xsd:element name="IsNotebookLocked" ma:index="40"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BF11D3-FB47-4A36-A359-9764F5A25C4F}">
  <ds:schemaRefs>
    <ds:schemaRef ds:uri="http://schemas.microsoft.com/office/2006/metadata/properties"/>
    <ds:schemaRef ds:uri="http://schemas.microsoft.com/office/infopath/2007/PartnerControls"/>
    <ds:schemaRef ds:uri="4ca68dfb-b028-459b-b515-abc4241bf6b8"/>
  </ds:schemaRefs>
</ds:datastoreItem>
</file>

<file path=customXml/itemProps2.xml><?xml version="1.0" encoding="utf-8"?>
<ds:datastoreItem xmlns:ds="http://schemas.openxmlformats.org/officeDocument/2006/customXml" ds:itemID="{0CD3CC36-3A5C-462B-B44E-CAFC11285599}">
  <ds:schemaRefs>
    <ds:schemaRef ds:uri="http://schemas.microsoft.com/sharepoint/v3/contenttype/forms"/>
  </ds:schemaRefs>
</ds:datastoreItem>
</file>

<file path=customXml/itemProps3.xml><?xml version="1.0" encoding="utf-8"?>
<ds:datastoreItem xmlns:ds="http://schemas.openxmlformats.org/officeDocument/2006/customXml" ds:itemID="{3E5365EC-F1D2-4E28-8EE4-2E34BE908B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afa382-eac6-4c3d-8ef4-1958e2a468cf"/>
    <ds:schemaRef ds:uri="4ca68dfb-b028-459b-b515-abc4241bf6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334</TotalTime>
  <Words>610</Words>
  <Application>Microsoft Office PowerPoint</Application>
  <PresentationFormat>On-screen Show (4:3)</PresentationFormat>
  <Paragraphs>151</Paragraphs>
  <Slides>21</Slides>
  <Notes>0</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Physical Aspects  </vt:lpstr>
      <vt:lpstr>Office 365-Dictation</vt:lpstr>
      <vt:lpstr>Virtual Experiences </vt:lpstr>
      <vt:lpstr>Office 365-Immersive Reader </vt:lpstr>
      <vt:lpstr>Spot Dot Divide </vt:lpstr>
      <vt:lpstr>Syllable Feature in Microsoft Word</vt:lpstr>
      <vt:lpstr>Direction for using the Syllable Feature in Word</vt:lpstr>
      <vt:lpstr>Visual Dictionary</vt:lpstr>
      <vt:lpstr>Inferencing &amp; Science </vt:lpstr>
      <vt:lpstr>Using Text to Support Inferencing!</vt:lpstr>
      <vt:lpstr>Supporting Classroom Notes</vt:lpstr>
      <vt:lpstr>PowerPoint Presentation</vt:lpstr>
      <vt:lpstr>PowerPoint Presentation</vt:lpstr>
      <vt:lpstr>PowerPoint Presentation</vt:lpstr>
      <vt:lpstr>PowerPoint Presentation</vt:lpstr>
      <vt:lpstr>Supporting Students with Disabilities </vt:lpstr>
      <vt:lpstr>Specialized Teaching &amp;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Lummis</dc:creator>
  <cp:lastModifiedBy>Melissa Lummis</cp:lastModifiedBy>
  <cp:revision>3</cp:revision>
  <dcterms:created xsi:type="dcterms:W3CDTF">2020-07-20T19:14:05Z</dcterms:created>
  <dcterms:modified xsi:type="dcterms:W3CDTF">2020-07-27T11:55:18Z</dcterms:modified>
</cp:coreProperties>
</file>